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9" r:id="rId4"/>
    <p:sldId id="260" r:id="rId5"/>
    <p:sldId id="261" r:id="rId6"/>
    <p:sldId id="262" r:id="rId7"/>
    <p:sldId id="263" r:id="rId8"/>
    <p:sldId id="283" r:id="rId9"/>
    <p:sldId id="264" r:id="rId10"/>
    <p:sldId id="265" r:id="rId11"/>
    <p:sldId id="266" r:id="rId12"/>
    <p:sldId id="267" r:id="rId13"/>
    <p:sldId id="270" r:id="rId14"/>
    <p:sldId id="268" r:id="rId15"/>
    <p:sldId id="271" r:id="rId16"/>
    <p:sldId id="269" r:id="rId17"/>
    <p:sldId id="272" r:id="rId18"/>
    <p:sldId id="273" r:id="rId19"/>
    <p:sldId id="274" r:id="rId20"/>
    <p:sldId id="275" r:id="rId21"/>
    <p:sldId id="284" r:id="rId22"/>
    <p:sldId id="277" r:id="rId23"/>
    <p:sldId id="276" r:id="rId24"/>
    <p:sldId id="278" r:id="rId25"/>
    <p:sldId id="282" r:id="rId26"/>
    <p:sldId id="279" r:id="rId27"/>
    <p:sldId id="280"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17D61-77C9-4289-B3B1-CE8860FE2779}" v="11" dt="2022-08-05T11:03:48.768"/>
    <p1510:client id="{7A464595-4B73-430F-B609-051FD1D0673A}" v="91" dt="2022-08-04T13:57:00.4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8821" autoAdjust="0"/>
  </p:normalViewPr>
  <p:slideViewPr>
    <p:cSldViewPr snapToGrid="0">
      <p:cViewPr varScale="1">
        <p:scale>
          <a:sx n="83" d="100"/>
          <a:sy n="83" d="100"/>
        </p:scale>
        <p:origin x="120"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zvan Paisa" userId="S::rpa@create.aau.dk::0e054885-eecd-4d90-9777-b4222a5d3857" providerId="AD" clId="Web-{7A464595-4B73-430F-B609-051FD1D0673A}"/>
    <pc:docChg chg="addSld modSld sldOrd">
      <pc:chgData name="Razvan Paisa" userId="S::rpa@create.aau.dk::0e054885-eecd-4d90-9777-b4222a5d3857" providerId="AD" clId="Web-{7A464595-4B73-430F-B609-051FD1D0673A}" dt="2022-08-04T13:57:39.199" v="2930"/>
      <pc:docMkLst>
        <pc:docMk/>
      </pc:docMkLst>
      <pc:sldChg chg="modNotes">
        <pc:chgData name="Razvan Paisa" userId="S::rpa@create.aau.dk::0e054885-eecd-4d90-9777-b4222a5d3857" providerId="AD" clId="Web-{7A464595-4B73-430F-B609-051FD1D0673A}" dt="2022-08-04T09:52:51.716" v="290"/>
        <pc:sldMkLst>
          <pc:docMk/>
          <pc:sldMk cId="3679353915" sldId="265"/>
        </pc:sldMkLst>
      </pc:sldChg>
      <pc:sldChg chg="addSp modNotes">
        <pc:chgData name="Razvan Paisa" userId="S::rpa@create.aau.dk::0e054885-eecd-4d90-9777-b4222a5d3857" providerId="AD" clId="Web-{7A464595-4B73-430F-B609-051FD1D0673A}" dt="2022-08-04T09:54:06.716" v="367"/>
        <pc:sldMkLst>
          <pc:docMk/>
          <pc:sldMk cId="4263855793" sldId="266"/>
        </pc:sldMkLst>
        <pc:spChg chg="add">
          <ac:chgData name="Razvan Paisa" userId="S::rpa@create.aau.dk::0e054885-eecd-4d90-9777-b4222a5d3857" providerId="AD" clId="Web-{7A464595-4B73-430F-B609-051FD1D0673A}" dt="2022-08-04T09:52:59.404" v="291"/>
          <ac:spMkLst>
            <pc:docMk/>
            <pc:sldMk cId="4263855793" sldId="266"/>
            <ac:spMk id="3" creationId="{90B882F5-8B38-BF1F-7895-B1CFCF61ED92}"/>
          </ac:spMkLst>
        </pc:spChg>
      </pc:sldChg>
      <pc:sldChg chg="addSp delSp modSp modNotes">
        <pc:chgData name="Razvan Paisa" userId="S::rpa@create.aau.dk::0e054885-eecd-4d90-9777-b4222a5d3857" providerId="AD" clId="Web-{7A464595-4B73-430F-B609-051FD1D0673A}" dt="2022-08-04T11:38:09.674" v="693"/>
        <pc:sldMkLst>
          <pc:docMk/>
          <pc:sldMk cId="3027277253" sldId="267"/>
        </pc:sldMkLst>
        <pc:spChg chg="add">
          <ac:chgData name="Razvan Paisa" userId="S::rpa@create.aau.dk::0e054885-eecd-4d90-9777-b4222a5d3857" providerId="AD" clId="Web-{7A464595-4B73-430F-B609-051FD1D0673A}" dt="2022-08-04T11:38:09.674" v="693"/>
          <ac:spMkLst>
            <pc:docMk/>
            <pc:sldMk cId="3027277253" sldId="267"/>
            <ac:spMk id="4" creationId="{23E03765-FF5C-8224-EC8E-CA4558EEFF58}"/>
          </ac:spMkLst>
        </pc:spChg>
        <pc:picChg chg="add mod">
          <ac:chgData name="Razvan Paisa" userId="S::rpa@create.aau.dk::0e054885-eecd-4d90-9777-b4222a5d3857" providerId="AD" clId="Web-{7A464595-4B73-430F-B609-051FD1D0673A}" dt="2022-08-04T11:11:59.483" v="402" actId="1076"/>
          <ac:picMkLst>
            <pc:docMk/>
            <pc:sldMk cId="3027277253" sldId="267"/>
            <ac:picMk id="2" creationId="{FCF847BA-DAF4-33DE-3A2A-38ADC4C03429}"/>
          </ac:picMkLst>
        </pc:picChg>
        <pc:picChg chg="del">
          <ac:chgData name="Razvan Paisa" userId="S::rpa@create.aau.dk::0e054885-eecd-4d90-9777-b4222a5d3857" providerId="AD" clId="Web-{7A464595-4B73-430F-B609-051FD1D0673A}" dt="2022-08-04T11:10:37.701" v="392"/>
          <ac:picMkLst>
            <pc:docMk/>
            <pc:sldMk cId="3027277253" sldId="267"/>
            <ac:picMk id="7" creationId="{A3D621AA-BF11-CDE3-C283-CDD7C6CDB670}"/>
          </ac:picMkLst>
        </pc:picChg>
      </pc:sldChg>
      <pc:sldChg chg="addSp modNotes">
        <pc:chgData name="Razvan Paisa" userId="S::rpa@create.aau.dk::0e054885-eecd-4d90-9777-b4222a5d3857" providerId="AD" clId="Web-{7A464595-4B73-430F-B609-051FD1D0673A}" dt="2022-08-04T11:44:00.172" v="848"/>
        <pc:sldMkLst>
          <pc:docMk/>
          <pc:sldMk cId="1594137849" sldId="268"/>
        </pc:sldMkLst>
        <pc:spChg chg="add">
          <ac:chgData name="Razvan Paisa" userId="S::rpa@create.aau.dk::0e054885-eecd-4d90-9777-b4222a5d3857" providerId="AD" clId="Web-{7A464595-4B73-430F-B609-051FD1D0673A}" dt="2022-08-04T11:44:00.172" v="848"/>
          <ac:spMkLst>
            <pc:docMk/>
            <pc:sldMk cId="1594137849" sldId="268"/>
            <ac:spMk id="3" creationId="{9563B39A-12A8-52A4-591F-CAA64EF7D6F3}"/>
          </ac:spMkLst>
        </pc:spChg>
      </pc:sldChg>
      <pc:sldChg chg="addSp modNotes">
        <pc:chgData name="Razvan Paisa" userId="S::rpa@create.aau.dk::0e054885-eecd-4d90-9777-b4222a5d3857" providerId="AD" clId="Web-{7A464595-4B73-430F-B609-051FD1D0673A}" dt="2022-08-04T11:53:00.949" v="1151"/>
        <pc:sldMkLst>
          <pc:docMk/>
          <pc:sldMk cId="1130638172" sldId="269"/>
        </pc:sldMkLst>
        <pc:spChg chg="add">
          <ac:chgData name="Razvan Paisa" userId="S::rpa@create.aau.dk::0e054885-eecd-4d90-9777-b4222a5d3857" providerId="AD" clId="Web-{7A464595-4B73-430F-B609-051FD1D0673A}" dt="2022-08-04T11:53:00.949" v="1151"/>
          <ac:spMkLst>
            <pc:docMk/>
            <pc:sldMk cId="1130638172" sldId="269"/>
            <ac:spMk id="3" creationId="{B64D6E2A-AEDB-67EB-382F-51754E27E7BC}"/>
          </ac:spMkLst>
        </pc:spChg>
      </pc:sldChg>
      <pc:sldChg chg="addSp ord modNotes">
        <pc:chgData name="Razvan Paisa" userId="S::rpa@create.aau.dk::0e054885-eecd-4d90-9777-b4222a5d3857" providerId="AD" clId="Web-{7A464595-4B73-430F-B609-051FD1D0673A}" dt="2022-08-04T12:11:09.194" v="1286"/>
        <pc:sldMkLst>
          <pc:docMk/>
          <pc:sldMk cId="1822219213" sldId="270"/>
        </pc:sldMkLst>
        <pc:spChg chg="add">
          <ac:chgData name="Razvan Paisa" userId="S::rpa@create.aau.dk::0e054885-eecd-4d90-9777-b4222a5d3857" providerId="AD" clId="Web-{7A464595-4B73-430F-B609-051FD1D0673A}" dt="2022-08-04T12:10:07.148" v="1230"/>
          <ac:spMkLst>
            <pc:docMk/>
            <pc:sldMk cId="1822219213" sldId="270"/>
            <ac:spMk id="3" creationId="{B742A4F3-1CE7-C4BA-235F-0BFC1B199DA7}"/>
          </ac:spMkLst>
        </pc:spChg>
      </pc:sldChg>
      <pc:sldChg chg="addSp ord modNotes">
        <pc:chgData name="Razvan Paisa" userId="S::rpa@create.aau.dk::0e054885-eecd-4d90-9777-b4222a5d3857" providerId="AD" clId="Web-{7A464595-4B73-430F-B609-051FD1D0673A}" dt="2022-08-04T12:14:56.943" v="1372"/>
        <pc:sldMkLst>
          <pc:docMk/>
          <pc:sldMk cId="1762602579" sldId="271"/>
        </pc:sldMkLst>
        <pc:spChg chg="add">
          <ac:chgData name="Razvan Paisa" userId="S::rpa@create.aau.dk::0e054885-eecd-4d90-9777-b4222a5d3857" providerId="AD" clId="Web-{7A464595-4B73-430F-B609-051FD1D0673A}" dt="2022-08-04T12:14:14.521" v="1371"/>
          <ac:spMkLst>
            <pc:docMk/>
            <pc:sldMk cId="1762602579" sldId="271"/>
            <ac:spMk id="3" creationId="{0389F39F-FBA8-B143-B96E-2816CBBEBB09}"/>
          </ac:spMkLst>
        </pc:spChg>
      </pc:sldChg>
      <pc:sldChg chg="addSp modNotes">
        <pc:chgData name="Razvan Paisa" userId="S::rpa@create.aau.dk::0e054885-eecd-4d90-9777-b4222a5d3857" providerId="AD" clId="Web-{7A464595-4B73-430F-B609-051FD1D0673A}" dt="2022-08-04T12:16:53.411" v="1436"/>
        <pc:sldMkLst>
          <pc:docMk/>
          <pc:sldMk cId="785041931" sldId="272"/>
        </pc:sldMkLst>
        <pc:spChg chg="add">
          <ac:chgData name="Razvan Paisa" userId="S::rpa@create.aau.dk::0e054885-eecd-4d90-9777-b4222a5d3857" providerId="AD" clId="Web-{7A464595-4B73-430F-B609-051FD1D0673A}" dt="2022-08-04T12:15:52.770" v="1373"/>
          <ac:spMkLst>
            <pc:docMk/>
            <pc:sldMk cId="785041931" sldId="272"/>
            <ac:spMk id="3" creationId="{FB0C8F05-E6E5-DE8F-9FD5-541CD59BB42B}"/>
          </ac:spMkLst>
        </pc:spChg>
      </pc:sldChg>
      <pc:sldChg chg="addSp delSp modSp modNotes">
        <pc:chgData name="Razvan Paisa" userId="S::rpa@create.aau.dk::0e054885-eecd-4d90-9777-b4222a5d3857" providerId="AD" clId="Web-{7A464595-4B73-430F-B609-051FD1D0673A}" dt="2022-08-04T12:44:12.181" v="1491"/>
        <pc:sldMkLst>
          <pc:docMk/>
          <pc:sldMk cId="3503370048" sldId="273"/>
        </pc:sldMkLst>
        <pc:spChg chg="add">
          <ac:chgData name="Razvan Paisa" userId="S::rpa@create.aau.dk::0e054885-eecd-4d90-9777-b4222a5d3857" providerId="AD" clId="Web-{7A464595-4B73-430F-B609-051FD1D0673A}" dt="2022-08-04T12:40:45.621" v="1437"/>
          <ac:spMkLst>
            <pc:docMk/>
            <pc:sldMk cId="3503370048" sldId="273"/>
            <ac:spMk id="3" creationId="{DD124F52-5DAD-7764-E4CA-9DCDEA0B8906}"/>
          </ac:spMkLst>
        </pc:spChg>
        <pc:spChg chg="add del mod">
          <ac:chgData name="Razvan Paisa" userId="S::rpa@create.aau.dk::0e054885-eecd-4d90-9777-b4222a5d3857" providerId="AD" clId="Web-{7A464595-4B73-430F-B609-051FD1D0673A}" dt="2022-08-04T12:42:45.838" v="1446"/>
          <ac:spMkLst>
            <pc:docMk/>
            <pc:sldMk cId="3503370048" sldId="273"/>
            <ac:spMk id="6" creationId="{D134C509-1BD5-94A9-6CF1-16BF99ACBAE5}"/>
          </ac:spMkLst>
        </pc:spChg>
        <pc:picChg chg="add del mod">
          <ac:chgData name="Razvan Paisa" userId="S::rpa@create.aau.dk::0e054885-eecd-4d90-9777-b4222a5d3857" providerId="AD" clId="Web-{7A464595-4B73-430F-B609-051FD1D0673A}" dt="2022-08-04T12:43:25.275" v="1457" actId="1076"/>
          <ac:picMkLst>
            <pc:docMk/>
            <pc:sldMk cId="3503370048" sldId="273"/>
            <ac:picMk id="4" creationId="{FC820F4A-9F4E-7782-DDB2-0A29389E4B50}"/>
          </ac:picMkLst>
        </pc:picChg>
        <pc:picChg chg="add del mod">
          <ac:chgData name="Razvan Paisa" userId="S::rpa@create.aau.dk::0e054885-eecd-4d90-9777-b4222a5d3857" providerId="AD" clId="Web-{7A464595-4B73-430F-B609-051FD1D0673A}" dt="2022-08-04T12:43:14.838" v="1456"/>
          <ac:picMkLst>
            <pc:docMk/>
            <pc:sldMk cId="3503370048" sldId="273"/>
            <ac:picMk id="5" creationId="{088AF7D6-980E-11BA-548C-86455BC677A1}"/>
          </ac:picMkLst>
        </pc:picChg>
        <pc:picChg chg="add del mod">
          <ac:chgData name="Razvan Paisa" userId="S::rpa@create.aau.dk::0e054885-eecd-4d90-9777-b4222a5d3857" providerId="AD" clId="Web-{7A464595-4B73-430F-B609-051FD1D0673A}" dt="2022-08-04T12:42:49.026" v="1448"/>
          <ac:picMkLst>
            <pc:docMk/>
            <pc:sldMk cId="3503370048" sldId="273"/>
            <ac:picMk id="7" creationId="{A0044E93-A762-2306-9023-CDF8147AA757}"/>
          </ac:picMkLst>
        </pc:picChg>
      </pc:sldChg>
      <pc:sldChg chg="addSp modNotes">
        <pc:chgData name="Razvan Paisa" userId="S::rpa@create.aau.dk::0e054885-eecd-4d90-9777-b4222a5d3857" providerId="AD" clId="Web-{7A464595-4B73-430F-B609-051FD1D0673A}" dt="2022-08-04T12:46:39.492" v="1532"/>
        <pc:sldMkLst>
          <pc:docMk/>
          <pc:sldMk cId="1286681922" sldId="274"/>
        </pc:sldMkLst>
        <pc:spChg chg="add">
          <ac:chgData name="Razvan Paisa" userId="S::rpa@create.aau.dk::0e054885-eecd-4d90-9777-b4222a5d3857" providerId="AD" clId="Web-{7A464595-4B73-430F-B609-051FD1D0673A}" dt="2022-08-04T12:46:39.492" v="1532"/>
          <ac:spMkLst>
            <pc:docMk/>
            <pc:sldMk cId="1286681922" sldId="274"/>
            <ac:spMk id="3" creationId="{C92D4B60-2DE7-7A54-37DD-59E8A4802CBF}"/>
          </ac:spMkLst>
        </pc:spChg>
      </pc:sldChg>
      <pc:sldChg chg="addSp delSp modSp ord modNotes">
        <pc:chgData name="Razvan Paisa" userId="S::rpa@create.aau.dk::0e054885-eecd-4d90-9777-b4222a5d3857" providerId="AD" clId="Web-{7A464595-4B73-430F-B609-051FD1D0673A}" dt="2022-08-04T13:06:59.805" v="1793"/>
        <pc:sldMkLst>
          <pc:docMk/>
          <pc:sldMk cId="2709792675" sldId="275"/>
        </pc:sldMkLst>
        <pc:spChg chg="add del mod">
          <ac:chgData name="Razvan Paisa" userId="S::rpa@create.aau.dk::0e054885-eecd-4d90-9777-b4222a5d3857" providerId="AD" clId="Web-{7A464595-4B73-430F-B609-051FD1D0673A}" dt="2022-08-04T13:06:48.618" v="1792"/>
          <ac:spMkLst>
            <pc:docMk/>
            <pc:sldMk cId="2709792675" sldId="275"/>
            <ac:spMk id="3" creationId="{02B0E8A5-A79A-AE2A-EBF2-66FD8C26A1EB}"/>
          </ac:spMkLst>
        </pc:spChg>
        <pc:spChg chg="add">
          <ac:chgData name="Razvan Paisa" userId="S::rpa@create.aau.dk::0e054885-eecd-4d90-9777-b4222a5d3857" providerId="AD" clId="Web-{7A464595-4B73-430F-B609-051FD1D0673A}" dt="2022-08-04T13:06:59.805" v="1793"/>
          <ac:spMkLst>
            <pc:docMk/>
            <pc:sldMk cId="2709792675" sldId="275"/>
            <ac:spMk id="6" creationId="{2A4145E3-A9BF-43AD-1A1F-C32A098268BF}"/>
          </ac:spMkLst>
        </pc:spChg>
        <pc:picChg chg="add mod">
          <ac:chgData name="Razvan Paisa" userId="S::rpa@create.aau.dk::0e054885-eecd-4d90-9777-b4222a5d3857" providerId="AD" clId="Web-{7A464595-4B73-430F-B609-051FD1D0673A}" dt="2022-08-04T12:57:34.437" v="1541" actId="14100"/>
          <ac:picMkLst>
            <pc:docMk/>
            <pc:sldMk cId="2709792675" sldId="275"/>
            <ac:picMk id="2" creationId="{E6018108-5DF1-655F-30A8-9B9A4DAF715F}"/>
          </ac:picMkLst>
        </pc:picChg>
        <pc:picChg chg="del">
          <ac:chgData name="Razvan Paisa" userId="S::rpa@create.aau.dk::0e054885-eecd-4d90-9777-b4222a5d3857" providerId="AD" clId="Web-{7A464595-4B73-430F-B609-051FD1D0673A}" dt="2022-08-04T12:57:16.734" v="1538"/>
          <ac:picMkLst>
            <pc:docMk/>
            <pc:sldMk cId="2709792675" sldId="275"/>
            <ac:picMk id="5" creationId="{6A625CAD-901C-9A26-6E25-DF857469B51D}"/>
          </ac:picMkLst>
        </pc:picChg>
      </pc:sldChg>
      <pc:sldChg chg="addSp modNotes">
        <pc:chgData name="Razvan Paisa" userId="S::rpa@create.aau.dk::0e054885-eecd-4d90-9777-b4222a5d3857" providerId="AD" clId="Web-{7A464595-4B73-430F-B609-051FD1D0673A}" dt="2022-08-04T13:38:52.954" v="2243"/>
        <pc:sldMkLst>
          <pc:docMk/>
          <pc:sldMk cId="2958048127" sldId="276"/>
        </pc:sldMkLst>
        <pc:spChg chg="add">
          <ac:chgData name="Razvan Paisa" userId="S::rpa@create.aau.dk::0e054885-eecd-4d90-9777-b4222a5d3857" providerId="AD" clId="Web-{7A464595-4B73-430F-B609-051FD1D0673A}" dt="2022-08-04T13:37:44.751" v="2238"/>
          <ac:spMkLst>
            <pc:docMk/>
            <pc:sldMk cId="2958048127" sldId="276"/>
            <ac:spMk id="3" creationId="{655F4E02-1D32-AD49-E420-3A85321F39EB}"/>
          </ac:spMkLst>
        </pc:spChg>
      </pc:sldChg>
      <pc:sldChg chg="addSp delSp modSp ord modNotes">
        <pc:chgData name="Razvan Paisa" userId="S::rpa@create.aau.dk::0e054885-eecd-4d90-9777-b4222a5d3857" providerId="AD" clId="Web-{7A464595-4B73-430F-B609-051FD1D0673A}" dt="2022-08-04T13:35:01.219" v="2171"/>
        <pc:sldMkLst>
          <pc:docMk/>
          <pc:sldMk cId="253690654" sldId="277"/>
        </pc:sldMkLst>
        <pc:spChg chg="add">
          <ac:chgData name="Razvan Paisa" userId="S::rpa@create.aau.dk::0e054885-eecd-4d90-9777-b4222a5d3857" providerId="AD" clId="Web-{7A464595-4B73-430F-B609-051FD1D0673A}" dt="2022-08-04T13:28:01.623" v="1798"/>
          <ac:spMkLst>
            <pc:docMk/>
            <pc:sldMk cId="253690654" sldId="277"/>
            <ac:spMk id="4" creationId="{D2E403E7-0BA5-1B4E-659B-853C6F8324EF}"/>
          </ac:spMkLst>
        </pc:spChg>
        <pc:picChg chg="add mod">
          <ac:chgData name="Razvan Paisa" userId="S::rpa@create.aau.dk::0e054885-eecd-4d90-9777-b4222a5d3857" providerId="AD" clId="Web-{7A464595-4B73-430F-B609-051FD1D0673A}" dt="2022-08-04T12:49:32.802" v="1536" actId="14100"/>
          <ac:picMkLst>
            <pc:docMk/>
            <pc:sldMk cId="253690654" sldId="277"/>
            <ac:picMk id="2" creationId="{B13BD22E-C0CB-55DC-EC62-59EDCBD1E9F3}"/>
          </ac:picMkLst>
        </pc:picChg>
        <pc:picChg chg="add del mod">
          <ac:chgData name="Razvan Paisa" userId="S::rpa@create.aau.dk::0e054885-eecd-4d90-9777-b4222a5d3857" providerId="AD" clId="Web-{7A464595-4B73-430F-B609-051FD1D0673A}" dt="2022-08-04T12:59:28.013" v="1543"/>
          <ac:picMkLst>
            <pc:docMk/>
            <pc:sldMk cId="253690654" sldId="277"/>
            <ac:picMk id="3" creationId="{7580C68A-7A10-B2C1-C492-619E0E298821}"/>
          </ac:picMkLst>
        </pc:picChg>
        <pc:picChg chg="del">
          <ac:chgData name="Razvan Paisa" userId="S::rpa@create.aau.dk::0e054885-eecd-4d90-9777-b4222a5d3857" providerId="AD" clId="Web-{7A464595-4B73-430F-B609-051FD1D0673A}" dt="2022-08-04T12:48:24.350" v="1533"/>
          <ac:picMkLst>
            <pc:docMk/>
            <pc:sldMk cId="253690654" sldId="277"/>
            <ac:picMk id="7" creationId="{42BB239A-E43B-60FC-F131-05722E407D21}"/>
          </ac:picMkLst>
        </pc:picChg>
      </pc:sldChg>
      <pc:sldChg chg="addSp modNotes">
        <pc:chgData name="Razvan Paisa" userId="S::rpa@create.aau.dk::0e054885-eecd-4d90-9777-b4222a5d3857" providerId="AD" clId="Web-{7A464595-4B73-430F-B609-051FD1D0673A}" dt="2022-08-04T13:51:40.646" v="2668"/>
        <pc:sldMkLst>
          <pc:docMk/>
          <pc:sldMk cId="2510610910" sldId="278"/>
        </pc:sldMkLst>
        <pc:spChg chg="add">
          <ac:chgData name="Razvan Paisa" userId="S::rpa@create.aau.dk::0e054885-eecd-4d90-9777-b4222a5d3857" providerId="AD" clId="Web-{7A464595-4B73-430F-B609-051FD1D0673A}" dt="2022-08-04T13:39:47.079" v="2244"/>
          <ac:spMkLst>
            <pc:docMk/>
            <pc:sldMk cId="2510610910" sldId="278"/>
            <ac:spMk id="3" creationId="{EE3072EF-ED1C-BB06-461A-0C698EE43E62}"/>
          </ac:spMkLst>
        </pc:spChg>
      </pc:sldChg>
      <pc:sldChg chg="addSp modNotes">
        <pc:chgData name="Razvan Paisa" userId="S::rpa@create.aau.dk::0e054885-eecd-4d90-9777-b4222a5d3857" providerId="AD" clId="Web-{7A464595-4B73-430F-B609-051FD1D0673A}" dt="2022-08-04T13:52:58.979" v="2692"/>
        <pc:sldMkLst>
          <pc:docMk/>
          <pc:sldMk cId="2717672656" sldId="279"/>
        </pc:sldMkLst>
        <pc:spChg chg="add">
          <ac:chgData name="Razvan Paisa" userId="S::rpa@create.aau.dk::0e054885-eecd-4d90-9777-b4222a5d3857" providerId="AD" clId="Web-{7A464595-4B73-430F-B609-051FD1D0673A}" dt="2022-08-04T13:52:41.833" v="2669"/>
          <ac:spMkLst>
            <pc:docMk/>
            <pc:sldMk cId="2717672656" sldId="279"/>
            <ac:spMk id="3" creationId="{1772AD4E-B19D-A8D5-20B8-909B753FBC86}"/>
          </ac:spMkLst>
        </pc:spChg>
      </pc:sldChg>
      <pc:sldChg chg="addSp modNotes">
        <pc:chgData name="Razvan Paisa" userId="S::rpa@create.aau.dk::0e054885-eecd-4d90-9777-b4222a5d3857" providerId="AD" clId="Web-{7A464595-4B73-430F-B609-051FD1D0673A}" dt="2022-08-04T13:56:38.620" v="2926"/>
        <pc:sldMkLst>
          <pc:docMk/>
          <pc:sldMk cId="1310377431" sldId="280"/>
        </pc:sldMkLst>
        <pc:spChg chg="add">
          <ac:chgData name="Razvan Paisa" userId="S::rpa@create.aau.dk::0e054885-eecd-4d90-9777-b4222a5d3857" providerId="AD" clId="Web-{7A464595-4B73-430F-B609-051FD1D0673A}" dt="2022-08-04T13:56:38.620" v="2926"/>
          <ac:spMkLst>
            <pc:docMk/>
            <pc:sldMk cId="1310377431" sldId="280"/>
            <ac:spMk id="3" creationId="{1CC5514D-7C4C-B92C-A31A-19B803D854DA}"/>
          </ac:spMkLst>
        </pc:spChg>
      </pc:sldChg>
      <pc:sldChg chg="addSp">
        <pc:chgData name="Razvan Paisa" userId="S::rpa@create.aau.dk::0e054885-eecd-4d90-9777-b4222a5d3857" providerId="AD" clId="Web-{7A464595-4B73-430F-B609-051FD1D0673A}" dt="2022-08-04T11:54:38.729" v="1152"/>
        <pc:sldMkLst>
          <pc:docMk/>
          <pc:sldMk cId="996382912" sldId="281"/>
        </pc:sldMkLst>
        <pc:spChg chg="add">
          <ac:chgData name="Razvan Paisa" userId="S::rpa@create.aau.dk::0e054885-eecd-4d90-9777-b4222a5d3857" providerId="AD" clId="Web-{7A464595-4B73-430F-B609-051FD1D0673A}" dt="2022-08-04T11:54:38.729" v="1152"/>
          <ac:spMkLst>
            <pc:docMk/>
            <pc:sldMk cId="996382912" sldId="281"/>
            <ac:spMk id="4" creationId="{FAABBEE4-9837-37DA-5ACF-49961D29A2FD}"/>
          </ac:spMkLst>
        </pc:spChg>
      </pc:sldChg>
      <pc:sldChg chg="ord modNotes">
        <pc:chgData name="Razvan Paisa" userId="S::rpa@create.aau.dk::0e054885-eecd-4d90-9777-b4222a5d3857" providerId="AD" clId="Web-{7A464595-4B73-430F-B609-051FD1D0673A}" dt="2022-08-04T13:57:39.199" v="2930"/>
        <pc:sldMkLst>
          <pc:docMk/>
          <pc:sldMk cId="459997877" sldId="282"/>
        </pc:sldMkLst>
      </pc:sldChg>
      <pc:sldChg chg="addSp modSp new">
        <pc:chgData name="Razvan Paisa" userId="S::rpa@create.aau.dk::0e054885-eecd-4d90-9777-b4222a5d3857" providerId="AD" clId="Web-{7A464595-4B73-430F-B609-051FD1D0673A}" dt="2022-08-04T13:28:07.061" v="1799"/>
        <pc:sldMkLst>
          <pc:docMk/>
          <pc:sldMk cId="3569770624" sldId="284"/>
        </pc:sldMkLst>
        <pc:spChg chg="add">
          <ac:chgData name="Razvan Paisa" userId="S::rpa@create.aau.dk::0e054885-eecd-4d90-9777-b4222a5d3857" providerId="AD" clId="Web-{7A464595-4B73-430F-B609-051FD1D0673A}" dt="2022-08-04T13:28:07.061" v="1799"/>
          <ac:spMkLst>
            <pc:docMk/>
            <pc:sldMk cId="3569770624" sldId="284"/>
            <ac:spMk id="4" creationId="{F2E2D7F7-F3DC-D771-A128-E33E737807AA}"/>
          </ac:spMkLst>
        </pc:spChg>
        <pc:picChg chg="add mod">
          <ac:chgData name="Razvan Paisa" userId="S::rpa@create.aau.dk::0e054885-eecd-4d90-9777-b4222a5d3857" providerId="AD" clId="Web-{7A464595-4B73-430F-B609-051FD1D0673A}" dt="2022-08-04T13:08:23.758" v="1797" actId="14100"/>
          <ac:picMkLst>
            <pc:docMk/>
            <pc:sldMk cId="3569770624" sldId="284"/>
            <ac:picMk id="2" creationId="{B6BC1400-A5C1-075F-0434-E133F10E9F7C}"/>
          </ac:picMkLst>
        </pc:picChg>
      </pc:sldChg>
    </pc:docChg>
  </pc:docChgLst>
  <pc:docChgLst>
    <pc:chgData name="Razvan Paisa" userId="0e054885-eecd-4d90-9777-b4222a5d3857" providerId="ADAL" clId="{1B117D61-77C9-4289-B3B1-CE8860FE2779}"/>
    <pc:docChg chg="undo custSel addSld modSld sldOrd">
      <pc:chgData name="Razvan Paisa" userId="0e054885-eecd-4d90-9777-b4222a5d3857" providerId="ADAL" clId="{1B117D61-77C9-4289-B3B1-CE8860FE2779}" dt="2022-08-05T09:32:36.313" v="5143"/>
      <pc:docMkLst>
        <pc:docMk/>
      </pc:docMkLst>
      <pc:sldChg chg="modNotesTx">
        <pc:chgData name="Razvan Paisa" userId="0e054885-eecd-4d90-9777-b4222a5d3857" providerId="ADAL" clId="{1B117D61-77C9-4289-B3B1-CE8860FE2779}" dt="2022-08-03T13:04:10.370" v="1419" actId="20577"/>
        <pc:sldMkLst>
          <pc:docMk/>
          <pc:sldMk cId="3210870966" sldId="256"/>
        </pc:sldMkLst>
      </pc:sldChg>
      <pc:sldChg chg="modNotesTx">
        <pc:chgData name="Razvan Paisa" userId="0e054885-eecd-4d90-9777-b4222a5d3857" providerId="ADAL" clId="{1B117D61-77C9-4289-B3B1-CE8860FE2779}" dt="2022-08-03T13:04:13.261" v="1420" actId="20577"/>
        <pc:sldMkLst>
          <pc:docMk/>
          <pc:sldMk cId="1543321582" sldId="257"/>
        </pc:sldMkLst>
      </pc:sldChg>
      <pc:sldChg chg="modNotesTx">
        <pc:chgData name="Razvan Paisa" userId="0e054885-eecd-4d90-9777-b4222a5d3857" providerId="ADAL" clId="{1B117D61-77C9-4289-B3B1-CE8860FE2779}" dt="2022-08-03T13:13:09.146" v="2606" actId="20577"/>
        <pc:sldMkLst>
          <pc:docMk/>
          <pc:sldMk cId="3696124228" sldId="260"/>
        </pc:sldMkLst>
      </pc:sldChg>
      <pc:sldChg chg="addSp delSp modSp mod modNotesTx">
        <pc:chgData name="Razvan Paisa" userId="0e054885-eecd-4d90-9777-b4222a5d3857" providerId="ADAL" clId="{1B117D61-77C9-4289-B3B1-CE8860FE2779}" dt="2022-08-03T12:12:40.552" v="252"/>
        <pc:sldMkLst>
          <pc:docMk/>
          <pc:sldMk cId="3422076865" sldId="261"/>
        </pc:sldMkLst>
        <pc:spChg chg="add mod">
          <ac:chgData name="Razvan Paisa" userId="0e054885-eecd-4d90-9777-b4222a5d3857" providerId="ADAL" clId="{1B117D61-77C9-4289-B3B1-CE8860FE2779}" dt="2022-08-03T12:12:40.552" v="252"/>
          <ac:spMkLst>
            <pc:docMk/>
            <pc:sldMk cId="3422076865" sldId="261"/>
            <ac:spMk id="10" creationId="{FF0B8A5B-5339-89E0-9D9A-E860FA503E16}"/>
          </ac:spMkLst>
        </pc:spChg>
        <pc:picChg chg="del">
          <ac:chgData name="Razvan Paisa" userId="0e054885-eecd-4d90-9777-b4222a5d3857" providerId="ADAL" clId="{1B117D61-77C9-4289-B3B1-CE8860FE2779}" dt="2022-08-03T12:11:09.679" v="0" actId="478"/>
          <ac:picMkLst>
            <pc:docMk/>
            <pc:sldMk cId="3422076865" sldId="261"/>
            <ac:picMk id="7" creationId="{0CB6FC94-51C2-33CE-A49C-403A444DA9B7}"/>
          </ac:picMkLst>
        </pc:picChg>
        <pc:picChg chg="add mod">
          <ac:chgData name="Razvan Paisa" userId="0e054885-eecd-4d90-9777-b4222a5d3857" providerId="ADAL" clId="{1B117D61-77C9-4289-B3B1-CE8860FE2779}" dt="2022-08-03T12:11:11.501" v="3" actId="962"/>
          <ac:picMkLst>
            <pc:docMk/>
            <pc:sldMk cId="3422076865" sldId="261"/>
            <ac:picMk id="9" creationId="{F1522B06-7F2A-CB2E-B10E-455447838D30}"/>
          </ac:picMkLst>
        </pc:picChg>
      </pc:sldChg>
      <pc:sldChg chg="addSp modSp modNotesTx">
        <pc:chgData name="Razvan Paisa" userId="0e054885-eecd-4d90-9777-b4222a5d3857" providerId="ADAL" clId="{1B117D61-77C9-4289-B3B1-CE8860FE2779}" dt="2022-08-03T12:22:24.888" v="368" actId="20577"/>
        <pc:sldMkLst>
          <pc:docMk/>
          <pc:sldMk cId="261760577" sldId="262"/>
        </pc:sldMkLst>
        <pc:spChg chg="add mod">
          <ac:chgData name="Razvan Paisa" userId="0e054885-eecd-4d90-9777-b4222a5d3857" providerId="ADAL" clId="{1B117D61-77C9-4289-B3B1-CE8860FE2779}" dt="2022-08-03T12:21:53.320" v="253"/>
          <ac:spMkLst>
            <pc:docMk/>
            <pc:sldMk cId="261760577" sldId="262"/>
            <ac:spMk id="6" creationId="{F9E9C902-B389-39B9-3D0C-2B999495A7A6}"/>
          </ac:spMkLst>
        </pc:spChg>
      </pc:sldChg>
      <pc:sldChg chg="addSp modSp mod modNotesTx">
        <pc:chgData name="Razvan Paisa" userId="0e054885-eecd-4d90-9777-b4222a5d3857" providerId="ADAL" clId="{1B117D61-77C9-4289-B3B1-CE8860FE2779}" dt="2022-08-03T13:04:39.046" v="1450" actId="20577"/>
        <pc:sldMkLst>
          <pc:docMk/>
          <pc:sldMk cId="3277947581" sldId="263"/>
        </pc:sldMkLst>
        <pc:spChg chg="add mod">
          <ac:chgData name="Razvan Paisa" userId="0e054885-eecd-4d90-9777-b4222a5d3857" providerId="ADAL" clId="{1B117D61-77C9-4289-B3B1-CE8860FE2779}" dt="2022-08-03T13:03:42.270" v="1417" actId="207"/>
          <ac:spMkLst>
            <pc:docMk/>
            <pc:sldMk cId="3277947581" sldId="263"/>
            <ac:spMk id="16" creationId="{CB9E016B-5CBE-5AEE-0BE2-7E25EE7D5260}"/>
          </ac:spMkLst>
        </pc:spChg>
      </pc:sldChg>
      <pc:sldChg chg="addSp modSp modNotesTx">
        <pc:chgData name="Razvan Paisa" userId="0e054885-eecd-4d90-9777-b4222a5d3857" providerId="ADAL" clId="{1B117D61-77C9-4289-B3B1-CE8860FE2779}" dt="2022-08-04T07:47:26.665" v="3216"/>
        <pc:sldMkLst>
          <pc:docMk/>
          <pc:sldMk cId="1067099172" sldId="264"/>
        </pc:sldMkLst>
        <pc:spChg chg="add mod">
          <ac:chgData name="Razvan Paisa" userId="0e054885-eecd-4d90-9777-b4222a5d3857" providerId="ADAL" clId="{1B117D61-77C9-4289-B3B1-CE8860FE2779}" dt="2022-08-04T07:47:26.665" v="3216"/>
          <ac:spMkLst>
            <pc:docMk/>
            <pc:sldMk cId="1067099172" sldId="264"/>
            <ac:spMk id="3" creationId="{342C5202-DADC-9CD2-E405-B8AA485F0A21}"/>
          </ac:spMkLst>
        </pc:spChg>
      </pc:sldChg>
      <pc:sldChg chg="addSp modSp modNotesTx">
        <pc:chgData name="Razvan Paisa" userId="0e054885-eecd-4d90-9777-b4222a5d3857" providerId="ADAL" clId="{1B117D61-77C9-4289-B3B1-CE8860FE2779}" dt="2022-08-04T08:01:02.327" v="3824" actId="20577"/>
        <pc:sldMkLst>
          <pc:docMk/>
          <pc:sldMk cId="3679353915" sldId="265"/>
        </pc:sldMkLst>
        <pc:spChg chg="add mod">
          <ac:chgData name="Razvan Paisa" userId="0e054885-eecd-4d90-9777-b4222a5d3857" providerId="ADAL" clId="{1B117D61-77C9-4289-B3B1-CE8860FE2779}" dt="2022-08-04T07:47:45.480" v="3217"/>
          <ac:spMkLst>
            <pc:docMk/>
            <pc:sldMk cId="3679353915" sldId="265"/>
            <ac:spMk id="3" creationId="{B4DA96BB-BEB4-9FA6-45E6-DFB860D87382}"/>
          </ac:spMkLst>
        </pc:spChg>
      </pc:sldChg>
      <pc:sldChg chg="modNotesTx">
        <pc:chgData name="Razvan Paisa" userId="0e054885-eecd-4d90-9777-b4222a5d3857" providerId="ADAL" clId="{1B117D61-77C9-4289-B3B1-CE8860FE2779}" dt="2022-08-04T08:22:20.103" v="4193" actId="20577"/>
        <pc:sldMkLst>
          <pc:docMk/>
          <pc:sldMk cId="4263855793" sldId="266"/>
        </pc:sldMkLst>
      </pc:sldChg>
      <pc:sldChg chg="addSp modSp modNotesTx">
        <pc:chgData name="Razvan Paisa" userId="0e054885-eecd-4d90-9777-b4222a5d3857" providerId="ADAL" clId="{1B117D61-77C9-4289-B3B1-CE8860FE2779}" dt="2022-08-05T09:32:36.313" v="5143"/>
        <pc:sldMkLst>
          <pc:docMk/>
          <pc:sldMk cId="459997877" sldId="282"/>
        </pc:sldMkLst>
        <pc:spChg chg="add mod">
          <ac:chgData name="Razvan Paisa" userId="0e054885-eecd-4d90-9777-b4222a5d3857" providerId="ADAL" clId="{1B117D61-77C9-4289-B3B1-CE8860FE2779}" dt="2022-08-05T09:32:36.313" v="5143"/>
          <ac:spMkLst>
            <pc:docMk/>
            <pc:sldMk cId="459997877" sldId="282"/>
            <ac:spMk id="4" creationId="{76F7646F-5F98-6DDC-ED52-398894139A96}"/>
          </ac:spMkLst>
        </pc:spChg>
      </pc:sldChg>
      <pc:sldChg chg="addSp modSp new mod ord modNotesTx">
        <pc:chgData name="Razvan Paisa" userId="0e054885-eecd-4d90-9777-b4222a5d3857" providerId="ADAL" clId="{1B117D61-77C9-4289-B3B1-CE8860FE2779}" dt="2022-08-03T13:15:44.267" v="2982" actId="20577"/>
        <pc:sldMkLst>
          <pc:docMk/>
          <pc:sldMk cId="1026472609" sldId="283"/>
        </pc:sldMkLst>
        <pc:spChg chg="add mod">
          <ac:chgData name="Razvan Paisa" userId="0e054885-eecd-4d90-9777-b4222a5d3857" providerId="ADAL" clId="{1B117D61-77C9-4289-B3B1-CE8860FE2779}" dt="2022-08-03T13:03:45.278" v="1418"/>
          <ac:spMkLst>
            <pc:docMk/>
            <pc:sldMk cId="1026472609" sldId="283"/>
            <ac:spMk id="4" creationId="{D3C951CE-DC3D-C927-37BE-69A7754F1C64}"/>
          </ac:spMkLst>
        </pc:spChg>
        <pc:picChg chg="add mod">
          <ac:chgData name="Razvan Paisa" userId="0e054885-eecd-4d90-9777-b4222a5d3857" providerId="ADAL" clId="{1B117D61-77C9-4289-B3B1-CE8860FE2779}" dt="2022-08-03T12:41:51.279" v="738" actId="962"/>
          <ac:picMkLst>
            <pc:docMk/>
            <pc:sldMk cId="1026472609" sldId="283"/>
            <ac:picMk id="3" creationId="{D1F5D127-D737-04F6-8A3D-2E212F41B92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3E9E7-A08E-4EF8-AFD2-534F9F6EFD5E}"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73D0A1-2945-445C-AC19-D4BDAE22DED5}" type="slidenum">
              <a:rPr lang="en-US" smtClean="0"/>
              <a:t>‹#›</a:t>
            </a:fld>
            <a:endParaRPr lang="en-US"/>
          </a:p>
        </p:txBody>
      </p:sp>
    </p:spTree>
    <p:extLst>
      <p:ext uri="{BB962C8B-B14F-4D97-AF65-F5344CB8AC3E}">
        <p14:creationId xmlns:p14="http://schemas.microsoft.com/office/powerpoint/2010/main" val="2325090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ERMs are using all kind of DSP, same with voice coil. This indicates that there is no preffered way to use any particular DSP-actuator combination. This could be something to look into – What DSP would fit best what type of actuator. Voice coils (including subs) are generally used for pitched based DSPs)</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1</a:t>
            </a:fld>
            <a:endParaRPr lang="en-US"/>
          </a:p>
        </p:txBody>
      </p:sp>
    </p:spTree>
    <p:extLst>
      <p:ext uri="{BB962C8B-B14F-4D97-AF65-F5344CB8AC3E}">
        <p14:creationId xmlns:p14="http://schemas.microsoft.com/office/powerpoint/2010/main" val="387881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Obviously the overall number of participants is very small, with the mean of 11 (orange </a:t>
            </a:r>
            <a:r>
              <a:rPr lang="da-DK" dirty="0" err="1"/>
              <a:t>Dashed</a:t>
            </a:r>
            <a:r>
              <a:rPr lang="da-DK" dirty="0"/>
              <a:t> Line), resulting in generally low </a:t>
            </a:r>
            <a:r>
              <a:rPr lang="da-DK" dirty="0" err="1"/>
              <a:t>reliability</a:t>
            </a:r>
            <a:r>
              <a:rPr lang="da-DK" dirty="0"/>
              <a:t> studies. On top of </a:t>
            </a:r>
            <a:r>
              <a:rPr lang="da-DK" dirty="0" err="1"/>
              <a:t>that</a:t>
            </a:r>
            <a:r>
              <a:rPr lang="da-DK" dirty="0"/>
              <a:t> </a:t>
            </a:r>
            <a:r>
              <a:rPr lang="da-DK" dirty="0" err="1"/>
              <a:t>we</a:t>
            </a:r>
            <a:r>
              <a:rPr lang="da-DK" dirty="0"/>
              <a:t> </a:t>
            </a:r>
            <a:r>
              <a:rPr lang="da-DK" dirty="0" err="1"/>
              <a:t>can</a:t>
            </a:r>
            <a:r>
              <a:rPr lang="da-DK" dirty="0"/>
              <a:t> </a:t>
            </a:r>
            <a:r>
              <a:rPr lang="da-DK" dirty="0" err="1"/>
              <a:t>see</a:t>
            </a:r>
            <a:r>
              <a:rPr lang="da-DK" dirty="0"/>
              <a:t> </a:t>
            </a:r>
            <a:r>
              <a:rPr lang="da-DK" dirty="0" err="1"/>
              <a:t>that</a:t>
            </a:r>
            <a:r>
              <a:rPr lang="da-DK" dirty="0"/>
              <a:t> </a:t>
            </a:r>
            <a:r>
              <a:rPr lang="da-DK" dirty="0" err="1"/>
              <a:t>even</a:t>
            </a:r>
            <a:r>
              <a:rPr lang="da-DK" dirty="0"/>
              <a:t> HA and CI users studies </a:t>
            </a:r>
            <a:r>
              <a:rPr lang="da-DK" dirty="0" err="1"/>
              <a:t>are</a:t>
            </a:r>
            <a:r>
              <a:rPr lang="da-DK" dirty="0"/>
              <a:t> </a:t>
            </a:r>
            <a:r>
              <a:rPr lang="da-DK" dirty="0" err="1"/>
              <a:t>mostly</a:t>
            </a:r>
            <a:r>
              <a:rPr lang="da-DK" dirty="0"/>
              <a:t> </a:t>
            </a:r>
            <a:r>
              <a:rPr lang="da-DK" dirty="0" err="1"/>
              <a:t>below</a:t>
            </a:r>
            <a:r>
              <a:rPr lang="da-DK" dirty="0"/>
              <a:t> </a:t>
            </a:r>
            <a:r>
              <a:rPr lang="da-DK" dirty="0" err="1"/>
              <a:t>this</a:t>
            </a:r>
            <a:r>
              <a:rPr lang="da-DK" dirty="0"/>
              <a:t> average. This is a </a:t>
            </a:r>
            <a:r>
              <a:rPr lang="da-DK" dirty="0" err="1"/>
              <a:t>strong</a:t>
            </a:r>
            <a:r>
              <a:rPr lang="da-DK" dirty="0"/>
              <a:t> </a:t>
            </a:r>
            <a:r>
              <a:rPr lang="da-DK" dirty="0" err="1"/>
              <a:t>indicator</a:t>
            </a:r>
            <a:r>
              <a:rPr lang="da-DK" dirty="0"/>
              <a:t> </a:t>
            </a:r>
            <a:r>
              <a:rPr lang="da-DK" dirty="0" err="1"/>
              <a:t>that</a:t>
            </a:r>
            <a:r>
              <a:rPr lang="da-DK" dirty="0"/>
              <a:t> most of the research is </a:t>
            </a:r>
            <a:r>
              <a:rPr lang="da-DK" dirty="0" err="1"/>
              <a:t>preliminary</a:t>
            </a:r>
            <a:r>
              <a:rPr lang="da-DK" dirty="0"/>
              <a:t> and underlines the </a:t>
            </a:r>
            <a:r>
              <a:rPr lang="da-DK" dirty="0" err="1"/>
              <a:t>necessity</a:t>
            </a:r>
            <a:r>
              <a:rPr lang="da-DK" dirty="0"/>
              <a:t> for studies </a:t>
            </a:r>
            <a:r>
              <a:rPr lang="da-DK" dirty="0" err="1"/>
              <a:t>adhering</a:t>
            </a:r>
            <a:r>
              <a:rPr lang="da-DK" dirty="0"/>
              <a:t> to </a:t>
            </a:r>
            <a:r>
              <a:rPr lang="da-DK" dirty="0" err="1"/>
              <a:t>clinical</a:t>
            </a:r>
            <a:r>
              <a:rPr lang="da-DK" dirty="0"/>
              <a:t> guidelines (</a:t>
            </a:r>
            <a:r>
              <a:rPr lang="da-DK" dirty="0" err="1"/>
              <a:t>longitudinal</a:t>
            </a:r>
            <a:r>
              <a:rPr lang="da-DK" dirty="0"/>
              <a:t>, more participants, </a:t>
            </a:r>
            <a:r>
              <a:rPr lang="da-DK" dirty="0" err="1"/>
              <a:t>better</a:t>
            </a:r>
            <a:r>
              <a:rPr lang="da-DK" dirty="0"/>
              <a:t> </a:t>
            </a:r>
            <a:r>
              <a:rPr lang="da-DK" dirty="0" err="1"/>
              <a:t>control</a:t>
            </a:r>
            <a:r>
              <a:rPr lang="da-DK" dirty="0"/>
              <a:t>). </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10</a:t>
            </a:fld>
            <a:endParaRPr lang="en-US"/>
          </a:p>
        </p:txBody>
      </p:sp>
    </p:spTree>
    <p:extLst>
      <p:ext uri="{BB962C8B-B14F-4D97-AF65-F5344CB8AC3E}">
        <p14:creationId xmlns:p14="http://schemas.microsoft.com/office/powerpoint/2010/main" val="3794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CI users are mostly evaluating systems focusing on music and speech, while HA users only focus on music. This could be explained by the </a:t>
            </a:r>
            <a:r>
              <a:rPr lang="da-DK" dirty="0" err="1"/>
              <a:t>fact</a:t>
            </a:r>
            <a:r>
              <a:rPr lang="da-DK" dirty="0"/>
              <a:t> </a:t>
            </a:r>
            <a:r>
              <a:rPr lang="da-DK" dirty="0" err="1"/>
              <a:t>that</a:t>
            </a:r>
            <a:r>
              <a:rPr lang="da-DK" dirty="0"/>
              <a:t> the speech </a:t>
            </a:r>
            <a:r>
              <a:rPr lang="da-DK" dirty="0" err="1"/>
              <a:t>needs</a:t>
            </a:r>
            <a:r>
              <a:rPr lang="da-DK" dirty="0"/>
              <a:t> for HA users </a:t>
            </a:r>
            <a:r>
              <a:rPr lang="da-DK" dirty="0" err="1"/>
              <a:t>are</a:t>
            </a:r>
            <a:r>
              <a:rPr lang="da-DK" dirty="0"/>
              <a:t> </a:t>
            </a:r>
            <a:r>
              <a:rPr lang="da-DK" dirty="0" err="1"/>
              <a:t>fulfilled</a:t>
            </a:r>
            <a:r>
              <a:rPr lang="da-DK" dirty="0"/>
              <a:t> by the </a:t>
            </a:r>
            <a:r>
              <a:rPr lang="da-DK" dirty="0" err="1"/>
              <a:t>current</a:t>
            </a:r>
            <a:r>
              <a:rPr lang="da-DK" dirty="0"/>
              <a:t> </a:t>
            </a:r>
            <a:r>
              <a:rPr lang="da-DK" dirty="0" err="1"/>
              <a:t>state</a:t>
            </a:r>
            <a:r>
              <a:rPr lang="da-DK" dirty="0"/>
              <a:t> of the art, in HA </a:t>
            </a:r>
            <a:r>
              <a:rPr lang="da-DK" dirty="0" err="1"/>
              <a:t>tech</a:t>
            </a:r>
            <a:r>
              <a:rPr lang="da-DK" dirty="0"/>
              <a:t>. On the </a:t>
            </a:r>
            <a:r>
              <a:rPr lang="da-DK" dirty="0" err="1"/>
              <a:t>other</a:t>
            </a:r>
            <a:r>
              <a:rPr lang="da-DK" dirty="0"/>
              <a:t> </a:t>
            </a:r>
            <a:r>
              <a:rPr lang="da-DK" dirty="0" err="1"/>
              <a:t>hand</a:t>
            </a:r>
            <a:r>
              <a:rPr lang="da-DK" dirty="0"/>
              <a:t>, it </a:t>
            </a:r>
            <a:r>
              <a:rPr lang="da-DK" dirty="0" err="1"/>
              <a:t>could</a:t>
            </a:r>
            <a:r>
              <a:rPr lang="da-DK" dirty="0"/>
              <a:t> </a:t>
            </a:r>
            <a:r>
              <a:rPr lang="da-DK" dirty="0" err="1"/>
              <a:t>be</a:t>
            </a:r>
            <a:r>
              <a:rPr lang="da-DK" dirty="0"/>
              <a:t> </a:t>
            </a:r>
            <a:r>
              <a:rPr lang="da-DK" dirty="0" err="1"/>
              <a:t>argued</a:t>
            </a:r>
            <a:r>
              <a:rPr lang="da-DK" dirty="0"/>
              <a:t> </a:t>
            </a:r>
            <a:r>
              <a:rPr lang="da-DK" dirty="0" err="1"/>
              <a:t>that</a:t>
            </a:r>
            <a:r>
              <a:rPr lang="da-DK" dirty="0"/>
              <a:t> </a:t>
            </a:r>
            <a:r>
              <a:rPr lang="da-DK" dirty="0" err="1"/>
              <a:t>tactile</a:t>
            </a:r>
            <a:r>
              <a:rPr lang="da-DK" dirty="0"/>
              <a:t> augmentation </a:t>
            </a:r>
            <a:r>
              <a:rPr lang="da-DK" dirty="0" err="1"/>
              <a:t>could</a:t>
            </a:r>
            <a:r>
              <a:rPr lang="da-DK" dirty="0"/>
              <a:t> </a:t>
            </a:r>
            <a:r>
              <a:rPr lang="da-DK" dirty="0" err="1"/>
              <a:t>be</a:t>
            </a:r>
            <a:r>
              <a:rPr lang="da-DK" dirty="0"/>
              <a:t> </a:t>
            </a:r>
            <a:r>
              <a:rPr lang="da-DK" dirty="0" err="1"/>
              <a:t>interesting</a:t>
            </a:r>
            <a:r>
              <a:rPr lang="da-DK" dirty="0"/>
              <a:t> for normal </a:t>
            </a:r>
            <a:r>
              <a:rPr lang="da-DK" dirty="0" err="1"/>
              <a:t>hearing</a:t>
            </a:r>
            <a:r>
              <a:rPr lang="da-DK" dirty="0"/>
              <a:t> </a:t>
            </a:r>
            <a:r>
              <a:rPr lang="da-DK" dirty="0" err="1"/>
              <a:t>individuals</a:t>
            </a:r>
            <a:r>
              <a:rPr lang="da-DK" dirty="0"/>
              <a:t> as </a:t>
            </a:r>
            <a:r>
              <a:rPr lang="da-DK" dirty="0" err="1"/>
              <a:t>well</a:t>
            </a:r>
            <a:r>
              <a:rPr lang="da-DK" dirty="0"/>
              <a:t>; </a:t>
            </a:r>
            <a:r>
              <a:rPr lang="da-DK" dirty="0" err="1"/>
              <a:t>this</a:t>
            </a:r>
            <a:r>
              <a:rPr lang="da-DK" dirty="0"/>
              <a:t> </a:t>
            </a:r>
            <a:r>
              <a:rPr lang="da-DK" dirty="0" err="1"/>
              <a:t>can</a:t>
            </a:r>
            <a:r>
              <a:rPr lang="da-DK" dirty="0"/>
              <a:t> </a:t>
            </a:r>
            <a:r>
              <a:rPr lang="da-DK" dirty="0" err="1"/>
              <a:t>be</a:t>
            </a:r>
            <a:r>
              <a:rPr lang="da-DK" dirty="0"/>
              <a:t> </a:t>
            </a:r>
            <a:r>
              <a:rPr lang="da-DK" dirty="0" err="1"/>
              <a:t>seen</a:t>
            </a:r>
            <a:r>
              <a:rPr lang="da-DK" dirty="0"/>
              <a:t> in the push for "4d, 6d, </a:t>
            </a:r>
            <a:r>
              <a:rPr lang="da-DK" dirty="0" err="1"/>
              <a:t>nD</a:t>
            </a:r>
            <a:r>
              <a:rPr lang="da-DK" dirty="0"/>
              <a:t>," </a:t>
            </a:r>
            <a:r>
              <a:rPr lang="da-DK" dirty="0" err="1"/>
              <a:t>cinema</a:t>
            </a:r>
            <a:r>
              <a:rPr lang="da-DK" dirty="0"/>
              <a:t> </a:t>
            </a:r>
            <a:r>
              <a:rPr lang="da-DK" dirty="0" err="1"/>
              <a:t>experiences</a:t>
            </a:r>
            <a:r>
              <a:rPr lang="da-DK" dirty="0"/>
              <a:t>. </a:t>
            </a:r>
            <a:r>
              <a:rPr lang="da-DK" dirty="0" err="1"/>
              <a:t>Nevertheless</a:t>
            </a:r>
            <a:r>
              <a:rPr lang="da-DK" dirty="0"/>
              <a:t>, it </a:t>
            </a:r>
            <a:r>
              <a:rPr lang="da-DK" dirty="0" err="1"/>
              <a:t>cannot</a:t>
            </a:r>
            <a:r>
              <a:rPr lang="da-DK" dirty="0"/>
              <a:t> </a:t>
            </a:r>
            <a:r>
              <a:rPr lang="da-DK" dirty="0" err="1"/>
              <a:t>be</a:t>
            </a:r>
            <a:r>
              <a:rPr lang="da-DK" dirty="0"/>
              <a:t> </a:t>
            </a:r>
            <a:r>
              <a:rPr lang="da-DK" dirty="0" err="1"/>
              <a:t>overlooked</a:t>
            </a:r>
            <a:r>
              <a:rPr lang="da-DK" dirty="0"/>
              <a:t> </a:t>
            </a:r>
            <a:r>
              <a:rPr lang="da-DK" dirty="0" err="1"/>
              <a:t>that</a:t>
            </a:r>
            <a:r>
              <a:rPr lang="da-DK" dirty="0"/>
              <a:t> </a:t>
            </a:r>
            <a:r>
              <a:rPr lang="da-DK" dirty="0" err="1"/>
              <a:t>devices</a:t>
            </a:r>
            <a:r>
              <a:rPr lang="da-DK" dirty="0"/>
              <a:t> </a:t>
            </a:r>
            <a:r>
              <a:rPr lang="da-DK" dirty="0" err="1"/>
              <a:t>aiming</a:t>
            </a:r>
            <a:r>
              <a:rPr lang="da-DK" dirty="0"/>
              <a:t> </a:t>
            </a:r>
            <a:r>
              <a:rPr lang="da-DK" dirty="0" err="1"/>
              <a:t>groups</a:t>
            </a:r>
            <a:r>
              <a:rPr lang="da-DK" dirty="0"/>
              <a:t> with </a:t>
            </a:r>
            <a:r>
              <a:rPr lang="da-DK" dirty="0" err="1"/>
              <a:t>particular</a:t>
            </a:r>
            <a:r>
              <a:rPr lang="da-DK" dirty="0"/>
              <a:t> set of </a:t>
            </a:r>
            <a:r>
              <a:rPr lang="da-DK" dirty="0" err="1"/>
              <a:t>requirements</a:t>
            </a:r>
            <a:r>
              <a:rPr lang="da-DK" dirty="0"/>
              <a:t> (CI and HA users) </a:t>
            </a:r>
            <a:r>
              <a:rPr lang="da-DK" dirty="0" err="1"/>
              <a:t>are</a:t>
            </a:r>
            <a:r>
              <a:rPr lang="da-DK" dirty="0"/>
              <a:t> </a:t>
            </a:r>
            <a:r>
              <a:rPr lang="da-DK" dirty="0" err="1"/>
              <a:t>evaluated</a:t>
            </a:r>
            <a:r>
              <a:rPr lang="da-DK" dirty="0"/>
              <a:t> </a:t>
            </a:r>
            <a:r>
              <a:rPr lang="da-DK" dirty="0" err="1"/>
              <a:t>using</a:t>
            </a:r>
            <a:r>
              <a:rPr lang="da-DK" dirty="0"/>
              <a:t> normal </a:t>
            </a:r>
            <a:r>
              <a:rPr lang="da-DK" dirty="0" err="1"/>
              <a:t>hearig</a:t>
            </a:r>
            <a:r>
              <a:rPr lang="da-DK" dirty="0"/>
              <a:t> population, </a:t>
            </a:r>
            <a:r>
              <a:rPr lang="da-DK" dirty="0" err="1"/>
              <a:t>sometimes</a:t>
            </a:r>
            <a:r>
              <a:rPr lang="da-DK" dirty="0"/>
              <a:t> </a:t>
            </a:r>
            <a:r>
              <a:rPr lang="da-DK" dirty="0" err="1"/>
              <a:t>exclusively</a:t>
            </a:r>
            <a:r>
              <a:rPr lang="da-DK" dirty="0"/>
              <a:t>. This practice, </a:t>
            </a:r>
            <a:r>
              <a:rPr lang="da-DK" dirty="0" err="1"/>
              <a:t>while</a:t>
            </a:r>
            <a:r>
              <a:rPr lang="da-DK" dirty="0"/>
              <a:t> common, </a:t>
            </a:r>
            <a:r>
              <a:rPr lang="da-DK" dirty="0" err="1"/>
              <a:t>might</a:t>
            </a:r>
            <a:r>
              <a:rPr lang="da-DK" dirty="0"/>
              <a:t> </a:t>
            </a:r>
            <a:r>
              <a:rPr lang="da-DK" dirty="0" err="1"/>
              <a:t>result</a:t>
            </a:r>
            <a:r>
              <a:rPr lang="da-DK" dirty="0"/>
              <a:t> in studies with a </a:t>
            </a:r>
            <a:r>
              <a:rPr lang="da-DK" dirty="0" err="1"/>
              <a:t>lower</a:t>
            </a:r>
            <a:r>
              <a:rPr lang="da-DK" dirty="0"/>
              <a:t> </a:t>
            </a:r>
            <a:r>
              <a:rPr lang="da-DK" dirty="0" err="1"/>
              <a:t>validity</a:t>
            </a:r>
            <a:r>
              <a:rPr lang="da-DK" dirty="0"/>
              <a:t>, due to the </a:t>
            </a:r>
            <a:r>
              <a:rPr lang="da-DK" dirty="0" err="1"/>
              <a:t>fact</a:t>
            </a:r>
            <a:r>
              <a:rPr lang="da-DK" dirty="0"/>
              <a:t> </a:t>
            </a:r>
            <a:r>
              <a:rPr lang="da-DK" dirty="0" err="1"/>
              <a:t>that</a:t>
            </a:r>
            <a:r>
              <a:rPr lang="da-DK" dirty="0"/>
              <a:t> the </a:t>
            </a:r>
            <a:r>
              <a:rPr lang="da-DK" dirty="0" err="1"/>
              <a:t>requirements</a:t>
            </a:r>
            <a:r>
              <a:rPr lang="da-DK" dirty="0"/>
              <a:t> for the </a:t>
            </a:r>
            <a:r>
              <a:rPr lang="da-DK" dirty="0" err="1"/>
              <a:t>target</a:t>
            </a:r>
            <a:r>
              <a:rPr lang="da-DK" dirty="0"/>
              <a:t> population </a:t>
            </a:r>
            <a:r>
              <a:rPr lang="da-DK" dirty="0" err="1"/>
              <a:t>are</a:t>
            </a:r>
            <a:r>
              <a:rPr lang="da-DK" dirty="0"/>
              <a:t> not </a:t>
            </a:r>
            <a:r>
              <a:rPr lang="da-DK" dirty="0" err="1"/>
              <a:t>met</a:t>
            </a:r>
            <a:r>
              <a:rPr lang="da-DK" dirty="0"/>
              <a:t>.</a:t>
            </a:r>
            <a:endParaRPr lang="da-DK" dirty="0">
              <a:cs typeface="Calibri"/>
            </a:endParaRPr>
          </a:p>
        </p:txBody>
      </p:sp>
      <p:sp>
        <p:nvSpPr>
          <p:cNvPr id="4" name="Slide Number Placeholder 3"/>
          <p:cNvSpPr>
            <a:spLocks noGrp="1"/>
          </p:cNvSpPr>
          <p:nvPr>
            <p:ph type="sldNum" sz="quarter" idx="5"/>
          </p:nvPr>
        </p:nvSpPr>
        <p:spPr/>
        <p:txBody>
          <a:bodyPr/>
          <a:lstStyle/>
          <a:p>
            <a:fld id="{B573D0A1-2945-445C-AC19-D4BDAE22DED5}" type="slidenum">
              <a:rPr lang="en-US" smtClean="0"/>
              <a:t>11</a:t>
            </a:fld>
            <a:endParaRPr lang="en-US"/>
          </a:p>
        </p:txBody>
      </p:sp>
    </p:spTree>
    <p:extLst>
      <p:ext uri="{BB962C8B-B14F-4D97-AF65-F5344CB8AC3E}">
        <p14:creationId xmlns:p14="http://schemas.microsoft.com/office/powerpoint/2010/main" val="2525698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hand area is taking 11(wrist) + 13(hands) + 14(fingers) = 38/72 = 53%; if arm is included as well, it adds up to 43/72 = 60%. This is in line with the previously presented graphs(make sure the order is still the same), that emphasize the importance of hands as most sensitive body areas, while at the same time they allow for a great deal of flexibility in terms of fittings and actuator sizes. Furthermore t is obvious that the most commonly listening purpose is lab studies, cementing the hypothesis that the studies are preliminary, and larger and more ecological studies are necessary in order to transition the technology from labs to industry.</a:t>
            </a:r>
          </a:p>
        </p:txBody>
      </p:sp>
      <p:sp>
        <p:nvSpPr>
          <p:cNvPr id="4" name="Slide Number Placeholder 3"/>
          <p:cNvSpPr>
            <a:spLocks noGrp="1"/>
          </p:cNvSpPr>
          <p:nvPr>
            <p:ph type="sldNum" sz="quarter" idx="5"/>
          </p:nvPr>
        </p:nvSpPr>
        <p:spPr/>
        <p:txBody>
          <a:bodyPr/>
          <a:lstStyle/>
          <a:p>
            <a:fld id="{B573D0A1-2945-445C-AC19-D4BDAE22DED5}" type="slidenum">
              <a:rPr lang="en-US" smtClean="0"/>
              <a:t>12</a:t>
            </a:fld>
            <a:endParaRPr lang="en-US"/>
          </a:p>
        </p:txBody>
      </p:sp>
    </p:spTree>
    <p:extLst>
      <p:ext uri="{BB962C8B-B14F-4D97-AF65-F5344CB8AC3E}">
        <p14:creationId xmlns:p14="http://schemas.microsoft.com/office/powerpoint/2010/main" val="1504561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Besides the aforementioned majority of study being done on normal hearing individuals, it's observable that HADs are still mostly evaluated in labs, and not so much in the "real world". Contrary application that are evaluated by normal hearing individuals, have diverse listening situations.</a:t>
            </a:r>
          </a:p>
        </p:txBody>
      </p:sp>
      <p:sp>
        <p:nvSpPr>
          <p:cNvPr id="4" name="Slide Number Placeholder 3"/>
          <p:cNvSpPr>
            <a:spLocks noGrp="1"/>
          </p:cNvSpPr>
          <p:nvPr>
            <p:ph type="sldNum" sz="quarter" idx="5"/>
          </p:nvPr>
        </p:nvSpPr>
        <p:spPr/>
        <p:txBody>
          <a:bodyPr/>
          <a:lstStyle/>
          <a:p>
            <a:fld id="{B573D0A1-2945-445C-AC19-D4BDAE22DED5}" type="slidenum">
              <a:rPr lang="en-US" smtClean="0"/>
              <a:t>13</a:t>
            </a:fld>
            <a:endParaRPr lang="en-US"/>
          </a:p>
        </p:txBody>
      </p:sp>
    </p:spTree>
    <p:extLst>
      <p:ext uri="{BB962C8B-B14F-4D97-AF65-F5344CB8AC3E}">
        <p14:creationId xmlns:p14="http://schemas.microsoft.com/office/powerpoint/2010/main" val="4185272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majority of DSPs are used exclusively in lab studies. Besides that, a large amount of systems don't use any processing at all. This could indicate that the researchers did not manage to convince their peers about the optimal sound processing methods.</a:t>
            </a:r>
          </a:p>
        </p:txBody>
      </p:sp>
      <p:sp>
        <p:nvSpPr>
          <p:cNvPr id="4" name="Slide Number Placeholder 3"/>
          <p:cNvSpPr>
            <a:spLocks noGrp="1"/>
          </p:cNvSpPr>
          <p:nvPr>
            <p:ph type="sldNum" sz="quarter" idx="5"/>
          </p:nvPr>
        </p:nvSpPr>
        <p:spPr/>
        <p:txBody>
          <a:bodyPr/>
          <a:lstStyle/>
          <a:p>
            <a:fld id="{B573D0A1-2945-445C-AC19-D4BDAE22DED5}" type="slidenum">
              <a:rPr lang="en-US" smtClean="0"/>
              <a:t>14</a:t>
            </a:fld>
            <a:endParaRPr lang="en-US"/>
          </a:p>
        </p:txBody>
      </p:sp>
    </p:spTree>
    <p:extLst>
      <p:ext uri="{BB962C8B-B14F-4D97-AF65-F5344CB8AC3E}">
        <p14:creationId xmlns:p14="http://schemas.microsoft.com/office/powerpoint/2010/main" val="2980193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Main conclusion here would be that there is no consensus regarding the optimal number of actuators, and researches are experimenting with systems of various sizes and DSPs.</a:t>
            </a:r>
          </a:p>
        </p:txBody>
      </p:sp>
      <p:sp>
        <p:nvSpPr>
          <p:cNvPr id="4" name="Slide Number Placeholder 3"/>
          <p:cNvSpPr>
            <a:spLocks noGrp="1"/>
          </p:cNvSpPr>
          <p:nvPr>
            <p:ph type="sldNum" sz="quarter" idx="5"/>
          </p:nvPr>
        </p:nvSpPr>
        <p:spPr/>
        <p:txBody>
          <a:bodyPr/>
          <a:lstStyle/>
          <a:p>
            <a:fld id="{B573D0A1-2945-445C-AC19-D4BDAE22DED5}" type="slidenum">
              <a:rPr lang="en-US" smtClean="0"/>
              <a:t>15</a:t>
            </a:fld>
            <a:endParaRPr lang="en-US"/>
          </a:p>
        </p:txBody>
      </p:sp>
    </p:spTree>
    <p:extLst>
      <p:ext uri="{BB962C8B-B14F-4D97-AF65-F5344CB8AC3E}">
        <p14:creationId xmlns:p14="http://schemas.microsoft.com/office/powerpoint/2010/main" val="241452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 one side, the large number of discrimination studies further highlight the incipient state of the research field, which looks to outline the "playing field" by testing threshold and JNDs. On the other side, studies focusing on Speech and Music performance combined are almost as frequent, indicating that researchers bring forward new systems and ideas that have a more applied research angle to them. This aspect is supported as well by the large emphasis on the users' experience, that is evaluated in various listening situations, not only in research labs.</a:t>
            </a:r>
          </a:p>
        </p:txBody>
      </p:sp>
      <p:sp>
        <p:nvSpPr>
          <p:cNvPr id="4" name="Slide Number Placeholder 3"/>
          <p:cNvSpPr>
            <a:spLocks noGrp="1"/>
          </p:cNvSpPr>
          <p:nvPr>
            <p:ph type="sldNum" sz="quarter" idx="5"/>
          </p:nvPr>
        </p:nvSpPr>
        <p:spPr/>
        <p:txBody>
          <a:bodyPr/>
          <a:lstStyle/>
          <a:p>
            <a:fld id="{B573D0A1-2945-445C-AC19-D4BDAE22DED5}" type="slidenum">
              <a:rPr lang="en-US" smtClean="0"/>
              <a:t>16</a:t>
            </a:fld>
            <a:endParaRPr lang="en-US"/>
          </a:p>
        </p:txBody>
      </p:sp>
    </p:spTree>
    <p:extLst>
      <p:ext uri="{BB962C8B-B14F-4D97-AF65-F5344CB8AC3E}">
        <p14:creationId xmlns:p14="http://schemas.microsoft.com/office/powerpoint/2010/main" val="604715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Lab studies have a very variate nr of participants, probably because of different stages where target systems are evaluated. (kind of obvious, and not much else interesting).</a:t>
            </a:r>
          </a:p>
        </p:txBody>
      </p:sp>
      <p:sp>
        <p:nvSpPr>
          <p:cNvPr id="4" name="Slide Number Placeholder 3"/>
          <p:cNvSpPr>
            <a:spLocks noGrp="1"/>
          </p:cNvSpPr>
          <p:nvPr>
            <p:ph type="sldNum" sz="quarter" idx="5"/>
          </p:nvPr>
        </p:nvSpPr>
        <p:spPr/>
        <p:txBody>
          <a:bodyPr/>
          <a:lstStyle/>
          <a:p>
            <a:fld id="{B573D0A1-2945-445C-AC19-D4BDAE22DED5}" type="slidenum">
              <a:rPr lang="en-US" smtClean="0"/>
              <a:t>17</a:t>
            </a:fld>
            <a:endParaRPr lang="en-US"/>
          </a:p>
        </p:txBody>
      </p:sp>
    </p:spTree>
    <p:extLst>
      <p:ext uri="{BB962C8B-B14F-4D97-AF65-F5344CB8AC3E}">
        <p14:creationId xmlns:p14="http://schemas.microsoft.com/office/powerpoint/2010/main" val="2439944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would have been interesting if one listening situation would predominantly use one type of signals.... but not really.</a:t>
            </a:r>
          </a:p>
        </p:txBody>
      </p:sp>
      <p:sp>
        <p:nvSpPr>
          <p:cNvPr id="4" name="Slide Number Placeholder 3"/>
          <p:cNvSpPr>
            <a:spLocks noGrp="1"/>
          </p:cNvSpPr>
          <p:nvPr>
            <p:ph type="sldNum" sz="quarter" idx="5"/>
          </p:nvPr>
        </p:nvSpPr>
        <p:spPr/>
        <p:txBody>
          <a:bodyPr/>
          <a:lstStyle/>
          <a:p>
            <a:fld id="{B573D0A1-2945-445C-AC19-D4BDAE22DED5}" type="slidenum">
              <a:rPr lang="en-US" smtClean="0"/>
              <a:t>18</a:t>
            </a:fld>
            <a:endParaRPr lang="en-US"/>
          </a:p>
        </p:txBody>
      </p:sp>
    </p:spTree>
    <p:extLst>
      <p:ext uri="{BB962C8B-B14F-4D97-AF65-F5344CB8AC3E}">
        <p14:creationId xmlns:p14="http://schemas.microsoft.com/office/powerpoint/2010/main" val="1939382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 purpose has outlining number of participants (except the two really high numbers). Most of them are on or below average.</a:t>
            </a:r>
          </a:p>
        </p:txBody>
      </p:sp>
      <p:sp>
        <p:nvSpPr>
          <p:cNvPr id="4" name="Slide Number Placeholder 3"/>
          <p:cNvSpPr>
            <a:spLocks noGrp="1"/>
          </p:cNvSpPr>
          <p:nvPr>
            <p:ph type="sldNum" sz="quarter" idx="5"/>
          </p:nvPr>
        </p:nvSpPr>
        <p:spPr/>
        <p:txBody>
          <a:bodyPr/>
          <a:lstStyle/>
          <a:p>
            <a:fld id="{B573D0A1-2945-445C-AC19-D4BDAE22DED5}" type="slidenum">
              <a:rPr lang="en-US" smtClean="0"/>
              <a:t>19</a:t>
            </a:fld>
            <a:endParaRPr lang="en-US"/>
          </a:p>
        </p:txBody>
      </p:sp>
    </p:spTree>
    <p:extLst>
      <p:ext uri="{BB962C8B-B14F-4D97-AF65-F5344CB8AC3E}">
        <p14:creationId xmlns:p14="http://schemas.microsoft.com/office/powerpoint/2010/main" val="173160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Speakers are rarely used alone, but ERMs and voice coils are used in all kinds of combinations. Bass shakers and subs are used solitary(as expected), </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2</a:t>
            </a:fld>
            <a:endParaRPr lang="en-US"/>
          </a:p>
        </p:txBody>
      </p:sp>
    </p:spTree>
    <p:extLst>
      <p:ext uri="{BB962C8B-B14F-4D97-AF65-F5344CB8AC3E}">
        <p14:creationId xmlns:p14="http://schemas.microsoft.com/office/powerpoint/2010/main" val="4179616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It can be observed that researchers use voice coils with a plethora of signals, while ERMs are mostly used as traditionally intended, generating sine waves. Some application use different signals for ERMs, feeding them with different waveforms. This require a different type of convertors(assuming that the signal source is digital), similar to ones provided by </a:t>
            </a:r>
            <a:r>
              <a:rPr lang="en-US" dirty="0" err="1">
                <a:cs typeface="Calibri"/>
              </a:rPr>
              <a:t>Syntacts</a:t>
            </a:r>
            <a:r>
              <a:rPr lang="en-US" dirty="0">
                <a:cs typeface="Calibri"/>
              </a:rPr>
              <a:t>. Furthermore, it seems that combining actuators are used when harmonically rich experiences are desired. </a:t>
            </a:r>
          </a:p>
        </p:txBody>
      </p:sp>
      <p:sp>
        <p:nvSpPr>
          <p:cNvPr id="4" name="Slide Number Placeholder 3"/>
          <p:cNvSpPr>
            <a:spLocks noGrp="1"/>
          </p:cNvSpPr>
          <p:nvPr>
            <p:ph type="sldNum" sz="quarter" idx="5"/>
          </p:nvPr>
        </p:nvSpPr>
        <p:spPr/>
        <p:txBody>
          <a:bodyPr/>
          <a:lstStyle/>
          <a:p>
            <a:fld id="{B573D0A1-2945-445C-AC19-D4BDAE22DED5}" type="slidenum">
              <a:rPr lang="en-US" smtClean="0"/>
              <a:t>20</a:t>
            </a:fld>
            <a:endParaRPr lang="en-US"/>
          </a:p>
        </p:txBody>
      </p:sp>
    </p:spTree>
    <p:extLst>
      <p:ext uri="{BB962C8B-B14F-4D97-AF65-F5344CB8AC3E}">
        <p14:creationId xmlns:p14="http://schemas.microsoft.com/office/powerpoint/2010/main" val="794592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can see that voice coils have been used since the resurgence of the research, and are generally preferred for applications that require higher frequency and amplitude accuracy. The drawbacks of this type of actuators is that they are generally larger, more expensive, and would require a more complex DAC to operate, since they use bipolar signals. Another popular choice is the ERMs, which are smaller, cheaper, and simpler to operate than voice coil ones, but provide limited frequency response, and the amplitude is </a:t>
            </a:r>
            <a:r>
              <a:rPr lang="en-US" dirty="0" err="1">
                <a:cs typeface="Calibri"/>
              </a:rPr>
              <a:t>compled</a:t>
            </a:r>
            <a:r>
              <a:rPr lang="en-US" dirty="0">
                <a:cs typeface="Calibri"/>
              </a:rPr>
              <a:t>  to the frequency. Another observation that can be seen is that older systems used Piezo and solenoids, technologies that have a very limited application range with small amplitude, or small frequency response. If it would be to include subwoofers, contact speakers and  bass shakers in the "voice coil" category, this amalgamation would represent 34%.</a:t>
            </a:r>
          </a:p>
        </p:txBody>
      </p:sp>
      <p:sp>
        <p:nvSpPr>
          <p:cNvPr id="4" name="Slide Number Placeholder 3"/>
          <p:cNvSpPr>
            <a:spLocks noGrp="1"/>
          </p:cNvSpPr>
          <p:nvPr>
            <p:ph type="sldNum" sz="quarter" idx="5"/>
          </p:nvPr>
        </p:nvSpPr>
        <p:spPr/>
        <p:txBody>
          <a:bodyPr/>
          <a:lstStyle/>
          <a:p>
            <a:fld id="{B573D0A1-2945-445C-AC19-D4BDAE22DED5}" type="slidenum">
              <a:rPr lang="en-US" smtClean="0"/>
              <a:t>22</a:t>
            </a:fld>
            <a:endParaRPr lang="en-US"/>
          </a:p>
        </p:txBody>
      </p:sp>
    </p:spTree>
    <p:extLst>
      <p:ext uri="{BB962C8B-B14F-4D97-AF65-F5344CB8AC3E}">
        <p14:creationId xmlns:p14="http://schemas.microsoft.com/office/powerpoint/2010/main" val="183695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 bit self explanatory; mapping scheme kind of dictates the type of DSP to used.</a:t>
            </a:r>
          </a:p>
        </p:txBody>
      </p:sp>
      <p:sp>
        <p:nvSpPr>
          <p:cNvPr id="4" name="Slide Number Placeholder 3"/>
          <p:cNvSpPr>
            <a:spLocks noGrp="1"/>
          </p:cNvSpPr>
          <p:nvPr>
            <p:ph type="sldNum" sz="quarter" idx="5"/>
          </p:nvPr>
        </p:nvSpPr>
        <p:spPr/>
        <p:txBody>
          <a:bodyPr/>
          <a:lstStyle/>
          <a:p>
            <a:fld id="{B573D0A1-2945-445C-AC19-D4BDAE22DED5}" type="slidenum">
              <a:rPr lang="en-US" smtClean="0"/>
              <a:t>23</a:t>
            </a:fld>
            <a:endParaRPr lang="en-US"/>
          </a:p>
        </p:txBody>
      </p:sp>
    </p:spTree>
    <p:extLst>
      <p:ext uri="{BB962C8B-B14F-4D97-AF65-F5344CB8AC3E}">
        <p14:creationId xmlns:p14="http://schemas.microsoft.com/office/powerpoint/2010/main" val="1620581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It can be seen that speech research has been predominantly the focus before 2013, while music is the more interesting topic since. This can be explained by the advancement in HA and CI technology, that solved the speech </a:t>
            </a:r>
            <a:r>
              <a:rPr lang="en-US" dirty="0" err="1">
                <a:cs typeface="Calibri"/>
              </a:rPr>
              <a:t>inteligibility</a:t>
            </a:r>
            <a:r>
              <a:rPr lang="en-US" dirty="0">
                <a:cs typeface="Calibri"/>
              </a:rPr>
              <a:t> problem to a satisfactory degree, and the need to use tactile augmentation remains when music is present due to the problems HADs have with multi-stream, complex signals. At the same time, user experience has become a topic of interested in the second decade of the century, even though tactile augmentation research has been already going on at that point for over 30 years. A further look at the plot shows a big research between 2000 and 2010. (It would be nice to explain why the interest started again). At the same time, there is still an interest in finding the limits of physiological and cognitive systems involved in tactile perception and integration. </a:t>
            </a:r>
          </a:p>
        </p:txBody>
      </p:sp>
      <p:sp>
        <p:nvSpPr>
          <p:cNvPr id="4" name="Slide Number Placeholder 3"/>
          <p:cNvSpPr>
            <a:spLocks noGrp="1"/>
          </p:cNvSpPr>
          <p:nvPr>
            <p:ph type="sldNum" sz="quarter" idx="5"/>
          </p:nvPr>
        </p:nvSpPr>
        <p:spPr/>
        <p:txBody>
          <a:bodyPr/>
          <a:lstStyle/>
          <a:p>
            <a:fld id="{B573D0A1-2945-445C-AC19-D4BDAE22DED5}" type="slidenum">
              <a:rPr lang="en-US" smtClean="0"/>
              <a:t>24</a:t>
            </a:fld>
            <a:endParaRPr lang="en-US"/>
          </a:p>
        </p:txBody>
      </p:sp>
    </p:spTree>
    <p:extLst>
      <p:ext uri="{BB962C8B-B14F-4D97-AF65-F5344CB8AC3E}">
        <p14:creationId xmlns:p14="http://schemas.microsoft.com/office/powerpoint/2010/main" val="2773946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cs typeface="Calibri"/>
              </a:rPr>
              <a:t>A more detailed version of the previous graph, reinforces that speech enhancement has been a focus since the beginning of tactile augmentation. While the interest in it decrease in recent years, there are still researchers working on it. The second wave of tactile augmentation research started around 2010 and it focused mostly on music, but new technologies and media consumption methods sparked interest into tactile stimulation.</a:t>
            </a:r>
            <a:endParaRPr lang="en-US" dirty="0">
              <a:cs typeface="Calibri"/>
            </a:endParaRPr>
          </a:p>
        </p:txBody>
      </p:sp>
      <p:sp>
        <p:nvSpPr>
          <p:cNvPr id="4" name="Slide Number Placeholder 3"/>
          <p:cNvSpPr>
            <a:spLocks noGrp="1"/>
          </p:cNvSpPr>
          <p:nvPr>
            <p:ph type="sldNum" sz="quarter" idx="5"/>
          </p:nvPr>
        </p:nvSpPr>
        <p:spPr/>
        <p:txBody>
          <a:bodyPr/>
          <a:lstStyle/>
          <a:p>
            <a:fld id="{B573D0A1-2945-445C-AC19-D4BDAE22DED5}" type="slidenum">
              <a:rPr lang="en-US" smtClean="0"/>
              <a:t>25</a:t>
            </a:fld>
            <a:endParaRPr lang="en-US"/>
          </a:p>
        </p:txBody>
      </p:sp>
    </p:spTree>
    <p:extLst>
      <p:ext uri="{BB962C8B-B14F-4D97-AF65-F5344CB8AC3E}">
        <p14:creationId xmlns:p14="http://schemas.microsoft.com/office/powerpoint/2010/main" val="1409608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Same old Normal hearing predominate – not so interesting</a:t>
            </a:r>
          </a:p>
        </p:txBody>
      </p:sp>
      <p:sp>
        <p:nvSpPr>
          <p:cNvPr id="4" name="Slide Number Placeholder 3"/>
          <p:cNvSpPr>
            <a:spLocks noGrp="1"/>
          </p:cNvSpPr>
          <p:nvPr>
            <p:ph type="sldNum" sz="quarter" idx="5"/>
          </p:nvPr>
        </p:nvSpPr>
        <p:spPr/>
        <p:txBody>
          <a:bodyPr/>
          <a:lstStyle/>
          <a:p>
            <a:fld id="{B573D0A1-2945-445C-AC19-D4BDAE22DED5}" type="slidenum">
              <a:rPr lang="en-US" smtClean="0"/>
              <a:t>26</a:t>
            </a:fld>
            <a:endParaRPr lang="en-US"/>
          </a:p>
        </p:txBody>
      </p:sp>
    </p:spTree>
    <p:extLst>
      <p:ext uri="{BB962C8B-B14F-4D97-AF65-F5344CB8AC3E}">
        <p14:creationId xmlns:p14="http://schemas.microsoft.com/office/powerpoint/2010/main" val="105723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Auditory tactile is used recently, probably because of the computational power available, but also because voice coil are mostly used recently. Pitch to position (the cochlear implant idea) is the one that is used the longest, probably because the creator  of CI and tickle talker, used the same mapping for both. This could have been an inspiration to further research to produce incremental improvements of these systems, instead of revolutionary approaches. This change in the second part of 2010s. </a:t>
            </a:r>
          </a:p>
        </p:txBody>
      </p:sp>
      <p:sp>
        <p:nvSpPr>
          <p:cNvPr id="4" name="Slide Number Placeholder 3"/>
          <p:cNvSpPr>
            <a:spLocks noGrp="1"/>
          </p:cNvSpPr>
          <p:nvPr>
            <p:ph type="sldNum" sz="quarter" idx="5"/>
          </p:nvPr>
        </p:nvSpPr>
        <p:spPr/>
        <p:txBody>
          <a:bodyPr/>
          <a:lstStyle/>
          <a:p>
            <a:fld id="{B573D0A1-2945-445C-AC19-D4BDAE22DED5}" type="slidenum">
              <a:rPr lang="en-US" smtClean="0"/>
              <a:t>27</a:t>
            </a:fld>
            <a:endParaRPr lang="en-US"/>
          </a:p>
        </p:txBody>
      </p:sp>
    </p:spTree>
    <p:extLst>
      <p:ext uri="{BB962C8B-B14F-4D97-AF65-F5344CB8AC3E}">
        <p14:creationId xmlns:p14="http://schemas.microsoft.com/office/powerpoint/2010/main" val="3141498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Pitch to position (besides being the most popular – similar to a CI – worth a separate discussion to begin with) is used all over the body; same with no mapping(have to investigate this a bit). Auditory frequency – tactile frequency is mainly used on the hands, since there is a higher requirement for tactile frequency discrimination, and the hands provide the best.</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3</a:t>
            </a:fld>
            <a:endParaRPr lang="en-US"/>
          </a:p>
        </p:txBody>
      </p:sp>
    </p:spTree>
    <p:extLst>
      <p:ext uri="{BB962C8B-B14F-4D97-AF65-F5344CB8AC3E}">
        <p14:creationId xmlns:p14="http://schemas.microsoft.com/office/powerpoint/2010/main" val="24321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Systems that use fingers are using a small nr of actuators, probably 1 actuator/finger. Similarly, for the writs, it seems that a small nr of actuators is preferred, probably because of physical limitations. On the other when the whole body is used, the number of actuators increases; the same for arms. This could indicate that the size of the actuator</a:t>
            </a:r>
            <a:r>
              <a:rPr lang="en-US" dirty="0"/>
              <a:t>, as well as the spatial resolution of the skin, </a:t>
            </a:r>
            <a:r>
              <a:rPr lang="da-DK" dirty="0"/>
              <a:t>are a constraining factor in designing complex systems, and advancements in actuator tech could allow designers to cram more actuators aiming at the high sensitivity areas (hands, wrist, etc). It is know that there is a positive correlation between 2-point discrimination and contact size of the actuator, so small actuators would require smaller space between them.</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4</a:t>
            </a:fld>
            <a:endParaRPr lang="en-US"/>
          </a:p>
        </p:txBody>
      </p:sp>
    </p:spTree>
    <p:extLst>
      <p:ext uri="{BB962C8B-B14F-4D97-AF65-F5344CB8AC3E}">
        <p14:creationId xmlns:p14="http://schemas.microsoft.com/office/powerpoint/2010/main" val="3561076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Speech enhancement uses only the hand area, as it provides best freq and amplitude discrimination. Feet are only mostly used for music, and the hands(and the area in general) are used for all purposes, further establishing that the hands are most practical. Looking at it differently, it seems like research in Music and HAD has not converged on the optimal solution yet.</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5</a:t>
            </a:fld>
            <a:endParaRPr lang="en-US"/>
          </a:p>
        </p:txBody>
      </p:sp>
    </p:spTree>
    <p:extLst>
      <p:ext uri="{BB962C8B-B14F-4D97-AF65-F5344CB8AC3E}">
        <p14:creationId xmlns:p14="http://schemas.microsoft.com/office/powerpoint/2010/main" val="242549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 don’t think this pair makes much sense since.</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6</a:t>
            </a:fld>
            <a:endParaRPr lang="en-US"/>
          </a:p>
        </p:txBody>
      </p:sp>
    </p:spTree>
    <p:extLst>
      <p:ext uri="{BB962C8B-B14F-4D97-AF65-F5344CB8AC3E}">
        <p14:creationId xmlns:p14="http://schemas.microsoft.com/office/powerpoint/2010/main" val="3219481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LINKED WITH NEXT SLIDE. Again, wrist and fingers are used with mappings that require higher accuracy in terms of frequency, while mappings that rely on simpler encodings (like amplitude and custom encodings), but those are generally used with a higher number of actuators (see next slide); an potential explination for this is that the lower physiological accuracy in certain areas is compensated with a higher number of actuators. Going back to the number of actuators in areas that are using AF to TF, it seems that one or two actuators are enough for this type of mapping.</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7</a:t>
            </a:fld>
            <a:endParaRPr lang="en-US"/>
          </a:p>
        </p:txBody>
      </p:sp>
    </p:spTree>
    <p:extLst>
      <p:ext uri="{BB962C8B-B14F-4D97-AF65-F5344CB8AC3E}">
        <p14:creationId xmlns:p14="http://schemas.microsoft.com/office/powerpoint/2010/main" val="340750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LINKED WITH PREVIOUS SLIDE.  Besides the fact that only one mapping scheme utilizes tactile frequency, it seems that when it does it’s usually used with a small number of actuators, and as seen before, these actuators are voice coil types. Furthermore, something-to-position mapping is popular, taking advantage of the larger surface area the body can afford. It is worth reminding that, as observed earlier, high sensitivity areas are excited with a small number of actuators, probably constrained by the actuator size.</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8</a:t>
            </a:fld>
            <a:endParaRPr lang="en-US"/>
          </a:p>
        </p:txBody>
      </p:sp>
    </p:spTree>
    <p:extLst>
      <p:ext uri="{BB962C8B-B14F-4D97-AF65-F5344CB8AC3E}">
        <p14:creationId xmlns:p14="http://schemas.microsoft.com/office/powerpoint/2010/main" val="437475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Envelope and fundamental extraction are mostly used for Music and Speach, and not so much for other entertainment purposes where sound can be in a secondary role. </a:t>
            </a:r>
            <a:endParaRPr lang="en-US" dirty="0"/>
          </a:p>
        </p:txBody>
      </p:sp>
      <p:sp>
        <p:nvSpPr>
          <p:cNvPr id="4" name="Slide Number Placeholder 3"/>
          <p:cNvSpPr>
            <a:spLocks noGrp="1"/>
          </p:cNvSpPr>
          <p:nvPr>
            <p:ph type="sldNum" sz="quarter" idx="5"/>
          </p:nvPr>
        </p:nvSpPr>
        <p:spPr/>
        <p:txBody>
          <a:bodyPr/>
          <a:lstStyle/>
          <a:p>
            <a:fld id="{B573D0A1-2945-445C-AC19-D4BDAE22DED5}" type="slidenum">
              <a:rPr lang="en-US" smtClean="0"/>
              <a:t>9</a:t>
            </a:fld>
            <a:endParaRPr lang="en-US"/>
          </a:p>
        </p:txBody>
      </p:sp>
    </p:spTree>
    <p:extLst>
      <p:ext uri="{BB962C8B-B14F-4D97-AF65-F5344CB8AC3E}">
        <p14:creationId xmlns:p14="http://schemas.microsoft.com/office/powerpoint/2010/main" val="2238347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693C-DE90-D6B8-EAD9-885FBBC215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4F3BD7-0E10-EAFD-E3E5-FE81A83C39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248E61-6EAF-8B18-C5C3-15ACA7B475BB}"/>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5" name="Footer Placeholder 4">
            <a:extLst>
              <a:ext uri="{FF2B5EF4-FFF2-40B4-BE49-F238E27FC236}">
                <a16:creationId xmlns:a16="http://schemas.microsoft.com/office/drawing/2014/main" id="{0537D3D1-D05B-9FB1-A8C1-6235DF0F1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AB186-8F66-B626-DF49-97FDDCF551B8}"/>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3942458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3082-068F-E409-3654-47159C813A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CE65CC-72B5-EE03-1E9E-34A793E799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AACB9-35A1-794F-A283-06099E090FB5}"/>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5" name="Footer Placeholder 4">
            <a:extLst>
              <a:ext uri="{FF2B5EF4-FFF2-40B4-BE49-F238E27FC236}">
                <a16:creationId xmlns:a16="http://schemas.microsoft.com/office/drawing/2014/main" id="{E8904F3E-759C-9F82-6584-4C1E5CACA3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63820-2C2C-ED6B-1D26-926DFAED0DD2}"/>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4029986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0341F0-5F88-F5BF-028A-3B5D6ADFF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88C6FF-1930-598C-6BAD-3E6577E54C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BB1CF-9E46-DC98-2938-200CC71B34F4}"/>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5" name="Footer Placeholder 4">
            <a:extLst>
              <a:ext uri="{FF2B5EF4-FFF2-40B4-BE49-F238E27FC236}">
                <a16:creationId xmlns:a16="http://schemas.microsoft.com/office/drawing/2014/main" id="{B99410C8-4C97-1971-B5B3-33F6E42764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79E6D-8AB7-D8D1-7FBC-DB3F38D38061}"/>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280189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07C9-E47E-21B9-2223-E8FDD1C3D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A499E7-CF86-1FAB-FD84-4C9AC1CFC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5F2B4-2754-AA53-662B-C7EF8A3BB5E4}"/>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5" name="Footer Placeholder 4">
            <a:extLst>
              <a:ext uri="{FF2B5EF4-FFF2-40B4-BE49-F238E27FC236}">
                <a16:creationId xmlns:a16="http://schemas.microsoft.com/office/drawing/2014/main" id="{42D137E5-7716-29F1-B644-7AF61A1CD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7B2D17-60BE-FBE7-7F87-75D4F93821E0}"/>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172076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F2739-08A0-3B22-57F9-4FB15B15BE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CC91F2-A7CF-56F5-F985-A64272A61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8AFF3-F4B7-7514-B16E-C59210C0BBB8}"/>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5" name="Footer Placeholder 4">
            <a:extLst>
              <a:ext uri="{FF2B5EF4-FFF2-40B4-BE49-F238E27FC236}">
                <a16:creationId xmlns:a16="http://schemas.microsoft.com/office/drawing/2014/main" id="{9C221A0D-A1F2-8196-5FDA-5D4E019DB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96C48-1BE9-D8AB-6A10-0711B156B0B0}"/>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1240684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77ED-9122-0504-41DB-3637C22E75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C7D3E6-510A-4D4F-955B-544D471454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D12F55-B82E-1ACF-568F-3DC191B1D5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27D3E0-68EB-504A-05A1-C92C8647104A}"/>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6" name="Footer Placeholder 5">
            <a:extLst>
              <a:ext uri="{FF2B5EF4-FFF2-40B4-BE49-F238E27FC236}">
                <a16:creationId xmlns:a16="http://schemas.microsoft.com/office/drawing/2014/main" id="{6EAA6DD6-A04F-82EA-9C7F-08562B06E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0D8A9-0FC8-A279-143D-B9A0FBC82363}"/>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3596328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8179-4096-458B-4E7A-D546427C33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00B42A-3A68-D35C-DD04-18EF52D5E6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EFE783-1BD3-772B-3E8B-54FE1845FE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C76A32-DA3E-DA43-05A3-17E42CDC3E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2A650B-083D-02A4-82F1-E47438D55B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3AA65E-F784-C48B-75B4-CFB46438729A}"/>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8" name="Footer Placeholder 7">
            <a:extLst>
              <a:ext uri="{FF2B5EF4-FFF2-40B4-BE49-F238E27FC236}">
                <a16:creationId xmlns:a16="http://schemas.microsoft.com/office/drawing/2014/main" id="{2D29C147-1977-1F3C-48CD-28F196EB63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E4FEA9-7CA1-9B74-5974-AB8EACB6279F}"/>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3335047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6F7B-F4A2-6704-4949-C00644408D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CC91E8-AB2A-0034-CE23-5D70E0359996}"/>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4" name="Footer Placeholder 3">
            <a:extLst>
              <a:ext uri="{FF2B5EF4-FFF2-40B4-BE49-F238E27FC236}">
                <a16:creationId xmlns:a16="http://schemas.microsoft.com/office/drawing/2014/main" id="{212B437E-EABF-D047-BAB9-B5B96ACC46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E3D5E8-D81C-A8EC-22D2-36B1C1716434}"/>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2843084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B32B83-7A49-59C5-5A10-94455CA50C4F}"/>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3" name="Footer Placeholder 2">
            <a:extLst>
              <a:ext uri="{FF2B5EF4-FFF2-40B4-BE49-F238E27FC236}">
                <a16:creationId xmlns:a16="http://schemas.microsoft.com/office/drawing/2014/main" id="{D3394EA3-3EF9-09F0-9B46-EB4CD5815F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B2B95-0BBE-1ED3-4617-D88956045F76}"/>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3962142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A832-4F18-528F-A6B4-4E93EC5515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0F508E-CDA7-663F-BC2D-1915F1F400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F425B8-F5E5-F4D3-9D4F-20CFA8992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0EA635-462D-682F-90CF-6A852DB3ED4C}"/>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6" name="Footer Placeholder 5">
            <a:extLst>
              <a:ext uri="{FF2B5EF4-FFF2-40B4-BE49-F238E27FC236}">
                <a16:creationId xmlns:a16="http://schemas.microsoft.com/office/drawing/2014/main" id="{26C12C24-57A2-1843-249F-7C86B14ABB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430428-C920-939F-1498-5C2E0C4E4562}"/>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15726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CC0B-8591-E2DA-F407-EF7E555A08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ADC03C-349E-6725-B0D8-848792D2E1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9232BE-14B0-3746-009E-1752E71ECC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D9CFAE-788B-2BCF-B403-A4A7F4A6BDD0}"/>
              </a:ext>
            </a:extLst>
          </p:cNvPr>
          <p:cNvSpPr>
            <a:spLocks noGrp="1"/>
          </p:cNvSpPr>
          <p:nvPr>
            <p:ph type="dt" sz="half" idx="10"/>
          </p:nvPr>
        </p:nvSpPr>
        <p:spPr/>
        <p:txBody>
          <a:bodyPr/>
          <a:lstStyle/>
          <a:p>
            <a:fld id="{8900AC24-641F-41F2-84FA-F94E326D3200}" type="datetimeFigureOut">
              <a:rPr lang="en-US" smtClean="0"/>
              <a:t>8/5/2022</a:t>
            </a:fld>
            <a:endParaRPr lang="en-US"/>
          </a:p>
        </p:txBody>
      </p:sp>
      <p:sp>
        <p:nvSpPr>
          <p:cNvPr id="6" name="Footer Placeholder 5">
            <a:extLst>
              <a:ext uri="{FF2B5EF4-FFF2-40B4-BE49-F238E27FC236}">
                <a16:creationId xmlns:a16="http://schemas.microsoft.com/office/drawing/2014/main" id="{8192BB6A-28D9-ED5A-CB63-D673EE58F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1AEFF2-AE62-98D4-8BA4-AE92291ECFA8}"/>
              </a:ext>
            </a:extLst>
          </p:cNvPr>
          <p:cNvSpPr>
            <a:spLocks noGrp="1"/>
          </p:cNvSpPr>
          <p:nvPr>
            <p:ph type="sldNum" sz="quarter" idx="12"/>
          </p:nvPr>
        </p:nvSpPr>
        <p:spPr/>
        <p:txBody>
          <a:bodyPr/>
          <a:lstStyle/>
          <a:p>
            <a:fld id="{C8A00B3C-F00F-494E-B54E-2A595531085D}" type="slidenum">
              <a:rPr lang="en-US" smtClean="0"/>
              <a:t>‹#›</a:t>
            </a:fld>
            <a:endParaRPr lang="en-US"/>
          </a:p>
        </p:txBody>
      </p:sp>
    </p:spTree>
    <p:extLst>
      <p:ext uri="{BB962C8B-B14F-4D97-AF65-F5344CB8AC3E}">
        <p14:creationId xmlns:p14="http://schemas.microsoft.com/office/powerpoint/2010/main" val="1135567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C1A2D6-32B1-23CA-43EA-DC1A36CDC8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7A3F23-EA65-C728-3E94-79FF3B31DE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1B05B-15E8-9059-F35F-1A46A8D5D8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00AC24-641F-41F2-84FA-F94E326D3200}" type="datetimeFigureOut">
              <a:rPr lang="en-US" smtClean="0"/>
              <a:t>8/5/2022</a:t>
            </a:fld>
            <a:endParaRPr lang="en-US"/>
          </a:p>
        </p:txBody>
      </p:sp>
      <p:sp>
        <p:nvSpPr>
          <p:cNvPr id="5" name="Footer Placeholder 4">
            <a:extLst>
              <a:ext uri="{FF2B5EF4-FFF2-40B4-BE49-F238E27FC236}">
                <a16:creationId xmlns:a16="http://schemas.microsoft.com/office/drawing/2014/main" id="{7A70C7EE-8FE1-1B2B-F03D-BF09364402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A9C2EF-66CF-891F-6895-AA793A842B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00B3C-F00F-494E-B54E-2A595531085D}" type="slidenum">
              <a:rPr lang="en-US" smtClean="0"/>
              <a:t>‹#›</a:t>
            </a:fld>
            <a:endParaRPr lang="en-US"/>
          </a:p>
        </p:txBody>
      </p:sp>
    </p:spTree>
    <p:extLst>
      <p:ext uri="{BB962C8B-B14F-4D97-AF65-F5344CB8AC3E}">
        <p14:creationId xmlns:p14="http://schemas.microsoft.com/office/powerpoint/2010/main" val="2156094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hart&#10;&#10;Description automatically generated">
            <a:extLst>
              <a:ext uri="{FF2B5EF4-FFF2-40B4-BE49-F238E27FC236}">
                <a16:creationId xmlns:a16="http://schemas.microsoft.com/office/drawing/2014/main" id="{91EF7B5A-67E9-6A9C-1603-069B72D76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20" name="Rectangle 19">
            <a:extLst>
              <a:ext uri="{FF2B5EF4-FFF2-40B4-BE49-F238E27FC236}">
                <a16:creationId xmlns:a16="http://schemas.microsoft.com/office/drawing/2014/main" id="{7AF89D90-8E77-4A39-142C-FC72CFC9629A}"/>
              </a:ext>
            </a:extLst>
          </p:cNvPr>
          <p:cNvSpPr/>
          <p:nvPr/>
        </p:nvSpPr>
        <p:spPr>
          <a:xfrm>
            <a:off x="368300" y="311150"/>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0870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91C14222-9A9E-3BBF-71A3-FE0A81B5B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B4DA96BB-BEB4-9FA6-45E6-DFB860D87382}"/>
              </a:ext>
            </a:extLst>
          </p:cNvPr>
          <p:cNvSpPr/>
          <p:nvPr/>
        </p:nvSpPr>
        <p:spPr>
          <a:xfrm>
            <a:off x="368300" y="311150"/>
            <a:ext cx="914400" cy="914400"/>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935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D00CBB4C-754A-D20B-0698-62F24F9BF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90B882F5-8B38-BF1F-7895-B1CFCF61ED92}"/>
              </a:ext>
            </a:extLst>
          </p:cNvPr>
          <p:cNvSpPr/>
          <p:nvPr/>
        </p:nvSpPr>
        <p:spPr>
          <a:xfrm>
            <a:off x="368300" y="311150"/>
            <a:ext cx="914400" cy="914400"/>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855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FCF847BA-DAF4-33DE-3A2A-38ADC4C03429}"/>
              </a:ext>
            </a:extLst>
          </p:cNvPr>
          <p:cNvPicPr>
            <a:picLocks noChangeAspect="1"/>
          </p:cNvPicPr>
          <p:nvPr/>
        </p:nvPicPr>
        <p:blipFill>
          <a:blip r:embed="rId3"/>
          <a:stretch>
            <a:fillRect/>
          </a:stretch>
        </p:blipFill>
        <p:spPr>
          <a:xfrm>
            <a:off x="1666632" y="324535"/>
            <a:ext cx="8853851" cy="6204046"/>
          </a:xfrm>
          <a:prstGeom prst="rect">
            <a:avLst/>
          </a:prstGeom>
        </p:spPr>
      </p:pic>
      <p:sp>
        <p:nvSpPr>
          <p:cNvPr id="4" name="Rectangle 3">
            <a:extLst>
              <a:ext uri="{FF2B5EF4-FFF2-40B4-BE49-F238E27FC236}">
                <a16:creationId xmlns:a16="http://schemas.microsoft.com/office/drawing/2014/main" id="{23E03765-FF5C-8224-EC8E-CA4558EEFF58}"/>
              </a:ext>
            </a:extLst>
          </p:cNvPr>
          <p:cNvSpPr/>
          <p:nvPr/>
        </p:nvSpPr>
        <p:spPr>
          <a:xfrm>
            <a:off x="368300" y="311150"/>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277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C3312D82-E3F3-FF5B-9C1B-B773B4653F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B742A4F3-1CE7-C4BA-235F-0BFC1B199DA7}"/>
              </a:ext>
            </a:extLst>
          </p:cNvPr>
          <p:cNvSpPr/>
          <p:nvPr/>
        </p:nvSpPr>
        <p:spPr>
          <a:xfrm>
            <a:off x="368300" y="311150"/>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2219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 application&#10;&#10;Description automatically generated">
            <a:extLst>
              <a:ext uri="{FF2B5EF4-FFF2-40B4-BE49-F238E27FC236}">
                <a16:creationId xmlns:a16="http://schemas.microsoft.com/office/drawing/2014/main" id="{D95278DB-90ED-6418-04EE-89EE07D649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9563B39A-12A8-52A4-591F-CAA64EF7D6F3}"/>
              </a:ext>
            </a:extLst>
          </p:cNvPr>
          <p:cNvSpPr/>
          <p:nvPr/>
        </p:nvSpPr>
        <p:spPr>
          <a:xfrm>
            <a:off x="368300" y="311150"/>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137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 application&#10;&#10;Description automatically generated">
            <a:extLst>
              <a:ext uri="{FF2B5EF4-FFF2-40B4-BE49-F238E27FC236}">
                <a16:creationId xmlns:a16="http://schemas.microsoft.com/office/drawing/2014/main" id="{F4D6F75C-84B2-23FC-B255-FC6DA3B56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0389F39F-FBA8-B143-B96E-2816CBBEBB09}"/>
              </a:ext>
            </a:extLst>
          </p:cNvPr>
          <p:cNvSpPr/>
          <p:nvPr/>
        </p:nvSpPr>
        <p:spPr>
          <a:xfrm>
            <a:off x="368300" y="311150"/>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260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9FA63CA3-27D9-298D-D9F9-87D27E1EE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B64D6E2A-AEDB-67EB-382F-51754E27E7BC}"/>
              </a:ext>
            </a:extLst>
          </p:cNvPr>
          <p:cNvSpPr/>
          <p:nvPr/>
        </p:nvSpPr>
        <p:spPr>
          <a:xfrm>
            <a:off x="368300" y="311150"/>
            <a:ext cx="914400" cy="914400"/>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638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application&#10;&#10;Description automatically generated">
            <a:extLst>
              <a:ext uri="{FF2B5EF4-FFF2-40B4-BE49-F238E27FC236}">
                <a16:creationId xmlns:a16="http://schemas.microsoft.com/office/drawing/2014/main" id="{E52F70F1-9B6D-265D-757B-329689FB1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FB0C8F05-E6E5-DE8F-9FD5-541CD59BB42B}"/>
              </a:ext>
            </a:extLst>
          </p:cNvPr>
          <p:cNvSpPr/>
          <p:nvPr/>
        </p:nvSpPr>
        <p:spPr>
          <a:xfrm>
            <a:off x="368300" y="311150"/>
            <a:ext cx="914400" cy="9144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041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124F52-5DAD-7764-E4CA-9DCDEA0B8906}"/>
              </a:ext>
            </a:extLst>
          </p:cNvPr>
          <p:cNvSpPr/>
          <p:nvPr/>
        </p:nvSpPr>
        <p:spPr>
          <a:xfrm>
            <a:off x="368300" y="311150"/>
            <a:ext cx="914400" cy="9144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 name="Picture 5" descr="Chart, line chart&#10;&#10;Description automatically generated">
            <a:extLst>
              <a:ext uri="{FF2B5EF4-FFF2-40B4-BE49-F238E27FC236}">
                <a16:creationId xmlns:a16="http://schemas.microsoft.com/office/drawing/2014/main" id="{FC820F4A-9F4E-7782-DDB2-0A29389E4B50}"/>
              </a:ext>
            </a:extLst>
          </p:cNvPr>
          <p:cNvPicPr>
            <a:picLocks noChangeAspect="1"/>
          </p:cNvPicPr>
          <p:nvPr/>
        </p:nvPicPr>
        <p:blipFill>
          <a:blip r:embed="rId3"/>
          <a:stretch>
            <a:fillRect/>
          </a:stretch>
        </p:blipFill>
        <p:spPr>
          <a:xfrm>
            <a:off x="1547612" y="247274"/>
            <a:ext cx="9096776" cy="6363451"/>
          </a:xfrm>
          <a:prstGeom prst="rect">
            <a:avLst/>
          </a:prstGeom>
        </p:spPr>
      </p:pic>
    </p:spTree>
    <p:extLst>
      <p:ext uri="{BB962C8B-B14F-4D97-AF65-F5344CB8AC3E}">
        <p14:creationId xmlns:p14="http://schemas.microsoft.com/office/powerpoint/2010/main" val="3503370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5E6DF4E2-8770-02EA-8F52-61F0ED043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C92D4B60-2DE7-7A54-37DD-59E8A4802CBF}"/>
              </a:ext>
            </a:extLst>
          </p:cNvPr>
          <p:cNvSpPr/>
          <p:nvPr/>
        </p:nvSpPr>
        <p:spPr>
          <a:xfrm>
            <a:off x="368300" y="311150"/>
            <a:ext cx="914400" cy="9144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681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10;&#10;Description automatically generated">
            <a:extLst>
              <a:ext uri="{FF2B5EF4-FFF2-40B4-BE49-F238E27FC236}">
                <a16:creationId xmlns:a16="http://schemas.microsoft.com/office/drawing/2014/main" id="{86884DEC-FC83-A794-F371-5FF64B085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18" name="Rectangle 17">
            <a:extLst>
              <a:ext uri="{FF2B5EF4-FFF2-40B4-BE49-F238E27FC236}">
                <a16:creationId xmlns:a16="http://schemas.microsoft.com/office/drawing/2014/main" id="{68EFA46B-AB98-BD9F-E0BE-45B658864427}"/>
              </a:ext>
            </a:extLst>
          </p:cNvPr>
          <p:cNvSpPr/>
          <p:nvPr/>
        </p:nvSpPr>
        <p:spPr>
          <a:xfrm>
            <a:off x="368300" y="311150"/>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321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E6018108-5DF1-655F-30A8-9B9A4DAF715F}"/>
              </a:ext>
            </a:extLst>
          </p:cNvPr>
          <p:cNvPicPr>
            <a:picLocks noChangeAspect="1"/>
          </p:cNvPicPr>
          <p:nvPr/>
        </p:nvPicPr>
        <p:blipFill>
          <a:blip r:embed="rId3"/>
          <a:stretch>
            <a:fillRect/>
          </a:stretch>
        </p:blipFill>
        <p:spPr>
          <a:xfrm>
            <a:off x="1730062" y="333134"/>
            <a:ext cx="8796270" cy="6148802"/>
          </a:xfrm>
          <a:prstGeom prst="rect">
            <a:avLst/>
          </a:prstGeom>
        </p:spPr>
      </p:pic>
      <p:sp>
        <p:nvSpPr>
          <p:cNvPr id="6" name="Rectangle 5">
            <a:extLst>
              <a:ext uri="{FF2B5EF4-FFF2-40B4-BE49-F238E27FC236}">
                <a16:creationId xmlns:a16="http://schemas.microsoft.com/office/drawing/2014/main" id="{2A4145E3-A9BF-43AD-1A1F-C32A098268BF}"/>
              </a:ext>
            </a:extLst>
          </p:cNvPr>
          <p:cNvSpPr/>
          <p:nvPr/>
        </p:nvSpPr>
        <p:spPr>
          <a:xfrm>
            <a:off x="368300" y="311150"/>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792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B6BC1400-A5C1-075F-0434-E133F10E9F7C}"/>
              </a:ext>
            </a:extLst>
          </p:cNvPr>
          <p:cNvPicPr>
            <a:picLocks noChangeAspect="1"/>
          </p:cNvPicPr>
          <p:nvPr/>
        </p:nvPicPr>
        <p:blipFill>
          <a:blip r:embed="rId2"/>
          <a:stretch>
            <a:fillRect/>
          </a:stretch>
        </p:blipFill>
        <p:spPr>
          <a:xfrm>
            <a:off x="1579809" y="231176"/>
            <a:ext cx="9086044" cy="6358084"/>
          </a:xfrm>
          <a:prstGeom prst="rect">
            <a:avLst/>
          </a:prstGeom>
        </p:spPr>
      </p:pic>
      <p:sp>
        <p:nvSpPr>
          <p:cNvPr id="4" name="Rectangle 3">
            <a:extLst>
              <a:ext uri="{FF2B5EF4-FFF2-40B4-BE49-F238E27FC236}">
                <a16:creationId xmlns:a16="http://schemas.microsoft.com/office/drawing/2014/main" id="{F2E2D7F7-F3DC-D771-A128-E33E737807AA}"/>
              </a:ext>
            </a:extLst>
          </p:cNvPr>
          <p:cNvSpPr/>
          <p:nvPr/>
        </p:nvSpPr>
        <p:spPr>
          <a:xfrm>
            <a:off x="368300" y="311150"/>
            <a:ext cx="914400" cy="9144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770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scatter chart&#10;&#10;Description automatically generated">
            <a:extLst>
              <a:ext uri="{FF2B5EF4-FFF2-40B4-BE49-F238E27FC236}">
                <a16:creationId xmlns:a16="http://schemas.microsoft.com/office/drawing/2014/main" id="{B13BD22E-C0CB-55DC-EC62-59EDCBD1E9F3}"/>
              </a:ext>
            </a:extLst>
          </p:cNvPr>
          <p:cNvPicPr>
            <a:picLocks noChangeAspect="1"/>
          </p:cNvPicPr>
          <p:nvPr/>
        </p:nvPicPr>
        <p:blipFill>
          <a:blip r:embed="rId3"/>
          <a:stretch>
            <a:fillRect/>
          </a:stretch>
        </p:blipFill>
        <p:spPr>
          <a:xfrm>
            <a:off x="1654936" y="322402"/>
            <a:ext cx="8764072" cy="6132703"/>
          </a:xfrm>
          <a:prstGeom prst="rect">
            <a:avLst/>
          </a:prstGeom>
        </p:spPr>
      </p:pic>
      <p:sp>
        <p:nvSpPr>
          <p:cNvPr id="4" name="Rectangle 3">
            <a:extLst>
              <a:ext uri="{FF2B5EF4-FFF2-40B4-BE49-F238E27FC236}">
                <a16:creationId xmlns:a16="http://schemas.microsoft.com/office/drawing/2014/main" id="{D2E403E7-0BA5-1B4E-659B-853C6F8324EF}"/>
              </a:ext>
            </a:extLst>
          </p:cNvPr>
          <p:cNvSpPr/>
          <p:nvPr/>
        </p:nvSpPr>
        <p:spPr>
          <a:xfrm>
            <a:off x="368300" y="311150"/>
            <a:ext cx="914400" cy="914400"/>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690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E42D4988-D396-4CB1-5E30-179A953FE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pic>
        <p:nvPicPr>
          <p:cNvPr id="9" name="Picture 8" descr="Chart, scatter chart&#10;&#10;Description automatically generated">
            <a:extLst>
              <a:ext uri="{FF2B5EF4-FFF2-40B4-BE49-F238E27FC236}">
                <a16:creationId xmlns:a16="http://schemas.microsoft.com/office/drawing/2014/main" id="{9C1357CE-316E-303B-5E65-05AF988E2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pic>
        <p:nvPicPr>
          <p:cNvPr id="11" name="Picture 10" descr="Chart&#10;&#10;Description automatically generated">
            <a:extLst>
              <a:ext uri="{FF2B5EF4-FFF2-40B4-BE49-F238E27FC236}">
                <a16:creationId xmlns:a16="http://schemas.microsoft.com/office/drawing/2014/main" id="{2AA73828-75A8-2530-8DCF-C81092EEDE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pic>
        <p:nvPicPr>
          <p:cNvPr id="13" name="Picture 12" descr="Chart, scatter chart&#10;&#10;Description automatically generated">
            <a:extLst>
              <a:ext uri="{FF2B5EF4-FFF2-40B4-BE49-F238E27FC236}">
                <a16:creationId xmlns:a16="http://schemas.microsoft.com/office/drawing/2014/main" id="{887A300D-A587-C0F8-2F0B-871E845BB8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13740650-5D78-E56D-BF68-420ADFDE1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655F4E02-1D32-AD49-E420-3A85321F39EB}"/>
              </a:ext>
            </a:extLst>
          </p:cNvPr>
          <p:cNvSpPr/>
          <p:nvPr/>
        </p:nvSpPr>
        <p:spPr>
          <a:xfrm>
            <a:off x="368300" y="311150"/>
            <a:ext cx="914400" cy="9144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048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58BDA02E-281E-AF6B-ADE6-54B4BB1E7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EE3072EF-ED1C-BB06-461A-0C698EE43E62}"/>
              </a:ext>
            </a:extLst>
          </p:cNvPr>
          <p:cNvSpPr/>
          <p:nvPr/>
        </p:nvSpPr>
        <p:spPr>
          <a:xfrm>
            <a:off x="368300" y="311150"/>
            <a:ext cx="914400" cy="914400"/>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610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7D603D0F-6D5C-A502-28A9-95CF49168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4" name="Rectangle 3">
            <a:extLst>
              <a:ext uri="{FF2B5EF4-FFF2-40B4-BE49-F238E27FC236}">
                <a16:creationId xmlns:a16="http://schemas.microsoft.com/office/drawing/2014/main" id="{76F7646F-5F98-6DDC-ED52-398894139A96}"/>
              </a:ext>
            </a:extLst>
          </p:cNvPr>
          <p:cNvSpPr/>
          <p:nvPr/>
        </p:nvSpPr>
        <p:spPr>
          <a:xfrm>
            <a:off x="368300" y="311150"/>
            <a:ext cx="914400" cy="914400"/>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997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EC260EF5-E4DC-30B7-3B98-EEF26C943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1772AD4E-B19D-A8D5-20B8-909B753FBC86}"/>
              </a:ext>
            </a:extLst>
          </p:cNvPr>
          <p:cNvSpPr/>
          <p:nvPr/>
        </p:nvSpPr>
        <p:spPr>
          <a:xfrm>
            <a:off x="368300" y="311150"/>
            <a:ext cx="914400" cy="9144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672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36AC62DE-B8FF-273F-C659-F0AF3297B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1CC5514D-7C4C-B92C-A31A-19B803D854DA}"/>
              </a:ext>
            </a:extLst>
          </p:cNvPr>
          <p:cNvSpPr/>
          <p:nvPr/>
        </p:nvSpPr>
        <p:spPr>
          <a:xfrm>
            <a:off x="368300" y="311150"/>
            <a:ext cx="914400" cy="914400"/>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377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5938083-D68D-BE1C-7A95-2A09AF615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906" y="0"/>
            <a:ext cx="10112188" cy="6858000"/>
          </a:xfrm>
          <a:prstGeom prst="rect">
            <a:avLst/>
          </a:prstGeom>
        </p:spPr>
      </p:pic>
      <p:sp>
        <p:nvSpPr>
          <p:cNvPr id="4" name="Rectangle 3">
            <a:extLst>
              <a:ext uri="{FF2B5EF4-FFF2-40B4-BE49-F238E27FC236}">
                <a16:creationId xmlns:a16="http://schemas.microsoft.com/office/drawing/2014/main" id="{FAABBEE4-9837-37DA-5ACF-49961D29A2FD}"/>
              </a:ext>
            </a:extLst>
          </p:cNvPr>
          <p:cNvSpPr/>
          <p:nvPr/>
        </p:nvSpPr>
        <p:spPr>
          <a:xfrm>
            <a:off x="368300" y="311150"/>
            <a:ext cx="914400" cy="914400"/>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638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 scatter chart&#10;&#10;Description automatically generated">
            <a:extLst>
              <a:ext uri="{FF2B5EF4-FFF2-40B4-BE49-F238E27FC236}">
                <a16:creationId xmlns:a16="http://schemas.microsoft.com/office/drawing/2014/main" id="{5BF3D653-FFDB-0CDC-6D98-4F97E323F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22" name="Rectangle 21">
            <a:extLst>
              <a:ext uri="{FF2B5EF4-FFF2-40B4-BE49-F238E27FC236}">
                <a16:creationId xmlns:a16="http://schemas.microsoft.com/office/drawing/2014/main" id="{7439913D-0923-F94F-2A27-8EC1F16E422F}"/>
              </a:ext>
            </a:extLst>
          </p:cNvPr>
          <p:cNvSpPr/>
          <p:nvPr/>
        </p:nvSpPr>
        <p:spPr>
          <a:xfrm>
            <a:off x="368300" y="311150"/>
            <a:ext cx="914400" cy="9144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026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chart, application&#10;&#10;Description automatically generated">
            <a:extLst>
              <a:ext uri="{FF2B5EF4-FFF2-40B4-BE49-F238E27FC236}">
                <a16:creationId xmlns:a16="http://schemas.microsoft.com/office/drawing/2014/main" id="{B3AA234F-318E-0403-2D8A-9DCECE51A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12" name="Rectangle 11">
            <a:extLst>
              <a:ext uri="{FF2B5EF4-FFF2-40B4-BE49-F238E27FC236}">
                <a16:creationId xmlns:a16="http://schemas.microsoft.com/office/drawing/2014/main" id="{1AABD6C4-10AA-82FB-A931-CC05B6AE0287}"/>
              </a:ext>
            </a:extLst>
          </p:cNvPr>
          <p:cNvSpPr/>
          <p:nvPr/>
        </p:nvSpPr>
        <p:spPr>
          <a:xfrm>
            <a:off x="368300" y="311150"/>
            <a:ext cx="914400" cy="914400"/>
          </a:xfrm>
          <a:prstGeom prst="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6124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F1522B06-7F2A-CB2E-B10E-455447838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10" name="Rectangle 9">
            <a:extLst>
              <a:ext uri="{FF2B5EF4-FFF2-40B4-BE49-F238E27FC236}">
                <a16:creationId xmlns:a16="http://schemas.microsoft.com/office/drawing/2014/main" id="{FF0B8A5B-5339-89E0-9D9A-E860FA503E16}"/>
              </a:ext>
            </a:extLst>
          </p:cNvPr>
          <p:cNvSpPr/>
          <p:nvPr/>
        </p:nvSpPr>
        <p:spPr>
          <a:xfrm>
            <a:off x="368300" y="311150"/>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076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72FD5F5B-FF0B-C876-AE9C-ABB4D5377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6" name="Rectangle 5">
            <a:extLst>
              <a:ext uri="{FF2B5EF4-FFF2-40B4-BE49-F238E27FC236}">
                <a16:creationId xmlns:a16="http://schemas.microsoft.com/office/drawing/2014/main" id="{F9E9C902-B389-39B9-3D0C-2B999495A7A6}"/>
              </a:ext>
            </a:extLst>
          </p:cNvPr>
          <p:cNvSpPr/>
          <p:nvPr/>
        </p:nvSpPr>
        <p:spPr>
          <a:xfrm>
            <a:off x="368300" y="311150"/>
            <a:ext cx="914400" cy="9144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60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81B2B212-6DF3-864A-9C87-5FEED53A5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pic>
        <p:nvPicPr>
          <p:cNvPr id="9" name="Picture 8" descr="Chart, scatter chart&#10;&#10;Description automatically generated">
            <a:extLst>
              <a:ext uri="{FF2B5EF4-FFF2-40B4-BE49-F238E27FC236}">
                <a16:creationId xmlns:a16="http://schemas.microsoft.com/office/drawing/2014/main" id="{1C6DFBB7-9765-6603-7EFE-DFD5C7767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pic>
        <p:nvPicPr>
          <p:cNvPr id="11" name="Picture 10" descr="Chart, scatter chart&#10;&#10;Description automatically generated">
            <a:extLst>
              <a:ext uri="{FF2B5EF4-FFF2-40B4-BE49-F238E27FC236}">
                <a16:creationId xmlns:a16="http://schemas.microsoft.com/office/drawing/2014/main" id="{6007876E-3283-6C8C-9A92-2CEFF878E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pic>
        <p:nvPicPr>
          <p:cNvPr id="13" name="Picture 12" descr="Chart&#10;&#10;Description automatically generated">
            <a:extLst>
              <a:ext uri="{FF2B5EF4-FFF2-40B4-BE49-F238E27FC236}">
                <a16:creationId xmlns:a16="http://schemas.microsoft.com/office/drawing/2014/main" id="{A59F4E96-072C-26F8-F9C4-60D2E01F39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pic>
        <p:nvPicPr>
          <p:cNvPr id="15" name="Picture 14" descr="Chart, scatter chart&#10;&#10;Description automatically generated">
            <a:extLst>
              <a:ext uri="{FF2B5EF4-FFF2-40B4-BE49-F238E27FC236}">
                <a16:creationId xmlns:a16="http://schemas.microsoft.com/office/drawing/2014/main" id="{C436EDCD-7E4D-F8EC-90D5-B0FD57FB35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16" name="Rectangle 15">
            <a:extLst>
              <a:ext uri="{FF2B5EF4-FFF2-40B4-BE49-F238E27FC236}">
                <a16:creationId xmlns:a16="http://schemas.microsoft.com/office/drawing/2014/main" id="{CB9E016B-5CBE-5AEE-0BE2-7E25EE7D5260}"/>
              </a:ext>
            </a:extLst>
          </p:cNvPr>
          <p:cNvSpPr/>
          <p:nvPr/>
        </p:nvSpPr>
        <p:spPr>
          <a:xfrm>
            <a:off x="368300" y="311150"/>
            <a:ext cx="914400" cy="914400"/>
          </a:xfrm>
          <a:prstGeom prst="rect">
            <a:avLst/>
          </a:prstGeom>
          <a:gradFill>
            <a:gsLst>
              <a:gs pos="25000">
                <a:srgbClr val="FFC000"/>
              </a:gs>
              <a:gs pos="100000">
                <a:schemeClr val="accent6"/>
              </a:gs>
            </a:gsLst>
            <a:lin ang="2700000" scaled="0"/>
          </a:gra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794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D1F5D127-D737-04F6-8A3D-2E212F41B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4" name="Rectangle 3">
            <a:extLst>
              <a:ext uri="{FF2B5EF4-FFF2-40B4-BE49-F238E27FC236}">
                <a16:creationId xmlns:a16="http://schemas.microsoft.com/office/drawing/2014/main" id="{D3C951CE-DC3D-C927-37BE-69A7754F1C64}"/>
              </a:ext>
            </a:extLst>
          </p:cNvPr>
          <p:cNvSpPr/>
          <p:nvPr/>
        </p:nvSpPr>
        <p:spPr>
          <a:xfrm>
            <a:off x="368300" y="311150"/>
            <a:ext cx="914400" cy="914400"/>
          </a:xfrm>
          <a:prstGeom prst="rect">
            <a:avLst/>
          </a:prstGeom>
          <a:gradFill>
            <a:gsLst>
              <a:gs pos="25000">
                <a:srgbClr val="FFC000"/>
              </a:gs>
              <a:gs pos="100000">
                <a:schemeClr val="accent6"/>
              </a:gs>
            </a:gsLst>
            <a:lin ang="2700000" scaled="0"/>
          </a:gradFill>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47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43428468-B9A2-AAAD-D384-F531BAE85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0" y="228593"/>
            <a:ext cx="9144019" cy="6400813"/>
          </a:xfrm>
          <a:prstGeom prst="rect">
            <a:avLst/>
          </a:prstGeom>
        </p:spPr>
      </p:pic>
      <p:sp>
        <p:nvSpPr>
          <p:cNvPr id="3" name="Rectangle 2">
            <a:extLst>
              <a:ext uri="{FF2B5EF4-FFF2-40B4-BE49-F238E27FC236}">
                <a16:creationId xmlns:a16="http://schemas.microsoft.com/office/drawing/2014/main" id="{342C5202-DADC-9CD2-E405-B8AA485F0A21}"/>
              </a:ext>
            </a:extLst>
          </p:cNvPr>
          <p:cNvSpPr/>
          <p:nvPr/>
        </p:nvSpPr>
        <p:spPr>
          <a:xfrm>
            <a:off x="368300" y="311150"/>
            <a:ext cx="914400" cy="914400"/>
          </a:xfrm>
          <a:prstGeom prst="rect">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099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1902</Words>
  <Application>Microsoft Office PowerPoint</Application>
  <PresentationFormat>Widescreen</PresentationFormat>
  <Paragraphs>52</Paragraphs>
  <Slides>28</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Razvan Paisa</dc:creator>
  <cp:lastModifiedBy>Razvan Paisa</cp:lastModifiedBy>
  <cp:revision>436</cp:revision>
  <dcterms:created xsi:type="dcterms:W3CDTF">2022-08-03T09:08:32Z</dcterms:created>
  <dcterms:modified xsi:type="dcterms:W3CDTF">2022-08-05T11:03:57Z</dcterms:modified>
</cp:coreProperties>
</file>